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0" r:id="rId2"/>
    <p:sldId id="257" r:id="rId3"/>
    <p:sldId id="275" r:id="rId4"/>
    <p:sldId id="276" r:id="rId5"/>
    <p:sldId id="277" r:id="rId6"/>
    <p:sldId id="278" r:id="rId7"/>
    <p:sldId id="293"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31" d="100"/>
          <a:sy n="131" d="100"/>
        </p:scale>
        <p:origin x="168"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eg"/></Relationships>
</file>

<file path=ppt/diagrams/_rels/data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g"/><Relationship Id="rId1" Type="http://schemas.openxmlformats.org/officeDocument/2006/relationships/image" Target="../media/image5.jpeg"/></Relationships>
</file>

<file path=ppt/diagrams/_rels/data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38.xml.rels><?xml version="1.0" encoding="UTF-8" standalone="yes"?>
<Relationships xmlns="http://schemas.openxmlformats.org/package/2006/relationships"><Relationship Id="rId1" Type="http://schemas.openxmlformats.org/officeDocument/2006/relationships/image" Target="../media/image5.jpeg"/></Relationships>
</file>

<file path=ppt/diagrams/_rels/data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eg"/></Relationships>
</file>

<file path=ppt/diagrams/_rels/drawing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g"/><Relationship Id="rId1" Type="http://schemas.openxmlformats.org/officeDocument/2006/relationships/image" Target="../media/image5.jpeg"/></Relationships>
</file>

<file path=ppt/diagrams/_rels/drawing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38.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B0E6C4-7DC3-4235-A1BD-7311DC573371}"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33C5763D-4575-470A-B2A8-B8C97E0B22C4}">
      <dgm:prSet custT="1"/>
      <dgm:spPr/>
      <dgm:t>
        <a:bodyPr/>
        <a:lstStyle/>
        <a:p>
          <a:pPr marL="0" algn="ctr">
            <a:lnSpc>
              <a:spcPct val="90000"/>
            </a:lnSpc>
            <a:spcBef>
              <a:spcPct val="0"/>
            </a:spcBef>
            <a:spcAft>
              <a:spcPct val="35000"/>
            </a:spcAft>
          </a:pPr>
          <a:br>
            <a:rPr lang="ru-RU" sz="3200" b="1"/>
          </a:br>
          <a:endParaRPr lang="ru-RU" sz="3200" b="1"/>
        </a:p>
        <a:p>
          <a:pPr marL="0" algn="ctr">
            <a:lnSpc>
              <a:spcPct val="100000"/>
            </a:lnSpc>
            <a:spcBef>
              <a:spcPts val="600"/>
            </a:spcBef>
            <a:spcAft>
              <a:spcPts val="600"/>
            </a:spcAft>
          </a:pPr>
          <a:br>
            <a:rPr lang="ru-RU" sz="2800" b="1"/>
          </a:br>
          <a:endParaRPr lang="ru-RU" sz="2100" b="1"/>
        </a:p>
      </dgm:t>
    </dgm:pt>
    <dgm:pt modelId="{2A40D93B-0E9F-44F9-B1D1-3C5F87D819EF}" type="sibTrans" cxnId="{0949B728-CB97-427C-9075-FE54B667A40E}">
      <dgm:prSet/>
      <dgm:spPr/>
      <dgm:t>
        <a:bodyPr/>
        <a:lstStyle/>
        <a:p>
          <a:endParaRPr lang="ru-RU" b="1"/>
        </a:p>
      </dgm:t>
    </dgm:pt>
    <dgm:pt modelId="{5D8DF039-FC3D-495B-B839-EA929C00B123}" type="parTrans" cxnId="{0949B728-CB97-427C-9075-FE54B667A40E}">
      <dgm:prSet/>
      <dgm:spPr/>
      <dgm:t>
        <a:bodyPr/>
        <a:lstStyle/>
        <a:p>
          <a:endParaRPr lang="ru-RU" b="1"/>
        </a:p>
      </dgm:t>
    </dgm:pt>
    <dgm:pt modelId="{0A081536-BCA5-4EA0-A82E-BBC0A192ED63}" type="pres">
      <dgm:prSet presAssocID="{69B0E6C4-7DC3-4235-A1BD-7311DC573371}" presName="linear" presStyleCnt="0">
        <dgm:presLayoutVars>
          <dgm:animLvl val="lvl"/>
          <dgm:resizeHandles val="exact"/>
        </dgm:presLayoutVars>
      </dgm:prSet>
      <dgm:spPr/>
    </dgm:pt>
    <dgm:pt modelId="{C478667F-4E82-43BC-811A-5654F3F8DBEA}" type="pres">
      <dgm:prSet presAssocID="{33C5763D-4575-470A-B2A8-B8C97E0B22C4}" presName="parentText" presStyleLbl="node1" presStyleIdx="0" presStyleCnt="1" custScaleY="658918" custLinFactNeighborX="0" custLinFactNeighborY="14713">
        <dgm:presLayoutVars>
          <dgm:chMax val="0"/>
          <dgm:bulletEnabled val="1"/>
        </dgm:presLayoutVars>
      </dgm:prSet>
      <dgm:spPr/>
    </dgm:pt>
  </dgm:ptLst>
  <dgm:cxnLst>
    <dgm:cxn modelId="{0949B728-CB97-427C-9075-FE54B667A40E}" srcId="{69B0E6C4-7DC3-4235-A1BD-7311DC573371}" destId="{33C5763D-4575-470A-B2A8-B8C97E0B22C4}" srcOrd="0" destOrd="0" parTransId="{5D8DF039-FC3D-495B-B839-EA929C00B123}" sibTransId="{2A40D93B-0E9F-44F9-B1D1-3C5F87D819EF}"/>
    <dgm:cxn modelId="{DF4A472B-9BA8-4B8E-98F2-1FA56460790D}" type="presOf" srcId="{69B0E6C4-7DC3-4235-A1BD-7311DC573371}" destId="{0A081536-BCA5-4EA0-A82E-BBC0A192ED63}" srcOrd="0" destOrd="0" presId="urn:microsoft.com/office/officeart/2005/8/layout/vList2"/>
    <dgm:cxn modelId="{BD1CC357-5012-4B83-A73D-2ED493B96988}" type="presOf" srcId="{33C5763D-4575-470A-B2A8-B8C97E0B22C4}" destId="{C478667F-4E82-43BC-811A-5654F3F8DBEA}" srcOrd="0" destOrd="0" presId="urn:microsoft.com/office/officeart/2005/8/layout/vList2"/>
    <dgm:cxn modelId="{FF56E6F3-865B-4C2B-AD90-12DC49B01F04}" type="presParOf" srcId="{0A081536-BCA5-4EA0-A82E-BBC0A192ED63}" destId="{C478667F-4E82-43BC-811A-5654F3F8DB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232555-0877-4607-9A9B-1860F4037156}" type="doc">
      <dgm:prSet loTypeId="urn:microsoft.com/office/officeart/2008/layout/LinedList" loCatId="list" qsTypeId="urn:microsoft.com/office/officeart/2005/8/quickstyle/3d1" qsCatId="3D" csTypeId="urn:microsoft.com/office/officeart/2005/8/colors/colorful2" csCatId="colorful" phldr="1"/>
      <dgm:spPr>
        <a:scene3d>
          <a:camera prst="orthographicFront">
            <a:rot lat="0" lon="0" rev="0"/>
          </a:camera>
          <a:lightRig rig="glow" dir="t">
            <a:rot lat="0" lon="0" rev="4800000"/>
          </a:lightRig>
        </a:scene3d>
      </dgm:spPr>
      <dgm:t>
        <a:bodyPr/>
        <a:lstStyle/>
        <a:p>
          <a:endParaRPr lang="ru-RU"/>
        </a:p>
      </dgm:t>
    </dgm:pt>
    <dgm:pt modelId="{CC4AD3B5-F875-4F96-ABF8-4D8B3B3078E5}">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3200" b="1"/>
            <a:t>GULYAMOV SAID SAIDAKHRAROVICH </a:t>
          </a:r>
          <a:endParaRPr lang="ru-RU" sz="3200"/>
        </a:p>
      </dgm:t>
    </dgm:pt>
    <dgm:pt modelId="{3EDE6491-194D-4524-8AC7-7B79AB8E24CA}" type="parTrans" cxnId="{1C4C53D5-E5CE-4FF9-B9D3-47D694219D30}">
      <dgm:prSet/>
      <dgm:spPr/>
      <dgm:t>
        <a:bodyPr/>
        <a:lstStyle/>
        <a:p>
          <a:pPr algn="ctr"/>
          <a:endParaRPr lang="ru-RU"/>
        </a:p>
      </dgm:t>
    </dgm:pt>
    <dgm:pt modelId="{4AECAE5C-91A4-4075-94C8-AC737ECA8331}" type="sibTrans" cxnId="{1C4C53D5-E5CE-4FF9-B9D3-47D694219D30}">
      <dgm:prSet/>
      <dgm:spPr/>
      <dgm:t>
        <a:bodyPr/>
        <a:lstStyle/>
        <a:p>
          <a:pPr algn="ctr"/>
          <a:endParaRPr lang="ru-RU"/>
        </a:p>
      </dgm:t>
    </dgm:pt>
    <dgm:pt modelId="{EDD2EF6E-61E3-449C-9893-639C4C8096CC}" type="pres">
      <dgm:prSet presAssocID="{D4232555-0877-4607-9A9B-1860F4037156}" presName="vert0" presStyleCnt="0">
        <dgm:presLayoutVars>
          <dgm:dir/>
          <dgm:animOne val="branch"/>
          <dgm:animLvl val="lvl"/>
        </dgm:presLayoutVars>
      </dgm:prSet>
      <dgm:spPr/>
    </dgm:pt>
    <dgm:pt modelId="{181F7511-270A-4580-984A-696290F41289}" type="pres">
      <dgm:prSet presAssocID="{CC4AD3B5-F875-4F96-ABF8-4D8B3B3078E5}" presName="thickLine" presStyleLbl="alignNode1" presStyleIdx="0" presStyleCn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89D323B-90B7-4EC5-AE02-7923BC8869D2}" type="pres">
      <dgm:prSet presAssocID="{CC4AD3B5-F875-4F96-ABF8-4D8B3B3078E5}" presName="horz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FA85EEC-4979-40F0-A902-7AB1282C32E9}" type="pres">
      <dgm:prSet presAssocID="{CC4AD3B5-F875-4F96-ABF8-4D8B3B3078E5}" presName="tx1" presStyleLbl="revTx" presStyleIdx="0" presStyleCnt="1" custLinFactNeighborX="0" custLinFactNeighborY="-20842"/>
      <dgm:spPr/>
    </dgm:pt>
    <dgm:pt modelId="{989516D2-C516-4B52-88D9-F80DF34489CA}" type="pres">
      <dgm:prSet presAssocID="{CC4AD3B5-F875-4F96-ABF8-4D8B3B3078E5}" presName="vert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B285E325-F7F1-480C-8D52-066FCE3E3979}" type="presOf" srcId="{CC4AD3B5-F875-4F96-ABF8-4D8B3B3078E5}" destId="{2FA85EEC-4979-40F0-A902-7AB1282C32E9}" srcOrd="0" destOrd="0" presId="urn:microsoft.com/office/officeart/2008/layout/LinedList"/>
    <dgm:cxn modelId="{EEBD735B-7403-48A8-B378-8F7925EB1D73}" type="presOf" srcId="{D4232555-0877-4607-9A9B-1860F4037156}" destId="{EDD2EF6E-61E3-449C-9893-639C4C8096CC}" srcOrd="0" destOrd="0" presId="urn:microsoft.com/office/officeart/2008/layout/LinedList"/>
    <dgm:cxn modelId="{1C4C53D5-E5CE-4FF9-B9D3-47D694219D30}" srcId="{D4232555-0877-4607-9A9B-1860F4037156}" destId="{CC4AD3B5-F875-4F96-ABF8-4D8B3B3078E5}" srcOrd="0" destOrd="0" parTransId="{3EDE6491-194D-4524-8AC7-7B79AB8E24CA}" sibTransId="{4AECAE5C-91A4-4075-94C8-AC737ECA8331}"/>
    <dgm:cxn modelId="{E3DB951C-4187-4BDD-8A7F-6F3F3880FC22}" type="presParOf" srcId="{EDD2EF6E-61E3-449C-9893-639C4C8096CC}" destId="{181F7511-270A-4580-984A-696290F41289}" srcOrd="0" destOrd="0" presId="urn:microsoft.com/office/officeart/2008/layout/LinedList"/>
    <dgm:cxn modelId="{15063F2A-2B7F-43F2-8EF8-4E904B72302E}" type="presParOf" srcId="{EDD2EF6E-61E3-449C-9893-639C4C8096CC}" destId="{889D323B-90B7-4EC5-AE02-7923BC8869D2}" srcOrd="1" destOrd="0" presId="urn:microsoft.com/office/officeart/2008/layout/LinedList"/>
    <dgm:cxn modelId="{6B7FB198-16F9-4A0E-8893-17911158B69A}" type="presParOf" srcId="{889D323B-90B7-4EC5-AE02-7923BC8869D2}" destId="{2FA85EEC-4979-40F0-A902-7AB1282C32E9}" srcOrd="0" destOrd="0" presId="urn:microsoft.com/office/officeart/2008/layout/LinedList"/>
    <dgm:cxn modelId="{1B23539E-1432-40FE-9867-E99F41BB3779}" type="presParOf" srcId="{889D323B-90B7-4EC5-AE02-7923BC8869D2}" destId="{989516D2-C516-4B52-88D9-F80DF34489CA}" srcOrd="1" destOrd="0" presId="urn:microsoft.com/office/officeart/2008/layout/Lin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673073-1A8B-4316-868C-9669072C8B82}" type="doc">
      <dgm:prSet loTypeId="urn:microsoft.com/office/officeart/2008/layout/LinedList" loCatId="list" qsTypeId="urn:microsoft.com/office/officeart/2005/8/quickstyle/3d1" qsCatId="3D" csTypeId="urn:microsoft.com/office/officeart/2005/8/colors/accent2_2" csCatId="accent2" phldr="1"/>
      <dgm:spPr>
        <a:scene3d>
          <a:camera prst="orthographicFront">
            <a:rot lat="0" lon="0" rev="0"/>
          </a:camera>
          <a:lightRig rig="balanced" dir="t">
            <a:rot lat="0" lon="0" rev="8700000"/>
          </a:lightRig>
        </a:scene3d>
      </dgm:spPr>
      <dgm:t>
        <a:bodyPr/>
        <a:lstStyle/>
        <a:p>
          <a:endParaRPr lang="ru-RU"/>
        </a:p>
      </dgm:t>
    </dgm:pt>
    <dgm:pt modelId="{7D79A5F3-2783-4300-BCC4-32B8DF9C0AB3}">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lnSpc>
              <a:spcPct val="100000"/>
            </a:lnSpc>
            <a:spcAft>
              <a:spcPts val="0"/>
            </a:spcAft>
          </a:pPr>
          <a:r>
            <a:rPr lang="en-US" sz="2800" b="1"/>
            <a:t>Doctor of Law Science, Professor, </a:t>
          </a:r>
        </a:p>
        <a:p>
          <a:pPr algn="ctr">
            <a:lnSpc>
              <a:spcPct val="100000"/>
            </a:lnSpc>
            <a:spcAft>
              <a:spcPts val="0"/>
            </a:spcAft>
          </a:pPr>
          <a:r>
            <a:rPr lang="en-US" sz="2800" b="1"/>
            <a:t>Head of the Department of Cyber Law</a:t>
          </a:r>
          <a:br>
            <a:rPr lang="en-US" sz="2800" b="1"/>
          </a:br>
          <a:r>
            <a:rPr lang="en-US" sz="2800" b="1"/>
            <a:t> of the Tashkent State University of Law</a:t>
          </a:r>
          <a:endParaRPr lang="ru-RU" sz="2800" b="1"/>
        </a:p>
      </dgm:t>
    </dgm:pt>
    <dgm:pt modelId="{9BBA5E90-5F18-4DF8-853F-14B8F1C36E61}" type="parTrans" cxnId="{FE4EC500-0F61-4F91-A865-F1A35EB20FBB}">
      <dgm:prSet/>
      <dgm:spPr/>
      <dgm:t>
        <a:bodyPr/>
        <a:lstStyle/>
        <a:p>
          <a:pPr algn="ctr"/>
          <a:endParaRPr lang="ru-RU"/>
        </a:p>
      </dgm:t>
    </dgm:pt>
    <dgm:pt modelId="{4557EE95-031D-478D-9D11-2162C5CB9C60}" type="sibTrans" cxnId="{FE4EC500-0F61-4F91-A865-F1A35EB20FBB}">
      <dgm:prSet/>
      <dgm:spPr/>
      <dgm:t>
        <a:bodyPr/>
        <a:lstStyle/>
        <a:p>
          <a:pPr algn="ctr"/>
          <a:endParaRPr lang="ru-RU"/>
        </a:p>
      </dgm:t>
    </dgm:pt>
    <dgm:pt modelId="{47402516-11BB-4EF8-84E9-EFF0A8086179}" type="pres">
      <dgm:prSet presAssocID="{F5673073-1A8B-4316-868C-9669072C8B82}" presName="vert0" presStyleCnt="0">
        <dgm:presLayoutVars>
          <dgm:dir/>
          <dgm:animOne val="branch"/>
          <dgm:animLvl val="lvl"/>
        </dgm:presLayoutVars>
      </dgm:prSet>
      <dgm:spPr/>
    </dgm:pt>
    <dgm:pt modelId="{25656066-B089-4B12-A7DE-9C514CC7CED9}" type="pres">
      <dgm:prSet presAssocID="{7D79A5F3-2783-4300-BCC4-32B8DF9C0AB3}" presName="thickLine" presStyleLbl="alignNode1" presStyleIdx="0" presStyleCn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18ECD56-9D2A-4FF9-B3B6-03EB9D6BCF03}" type="pres">
      <dgm:prSet presAssocID="{7D79A5F3-2783-4300-BCC4-32B8DF9C0AB3}" presName="horz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A0C3AB3-AD8F-4FE8-8C7E-67952FD78D9F}" type="pres">
      <dgm:prSet presAssocID="{7D79A5F3-2783-4300-BCC4-32B8DF9C0AB3}" presName="tx1" presStyleLbl="revTx" presStyleIdx="0" presStyleCnt="1"/>
      <dgm:spPr/>
    </dgm:pt>
    <dgm:pt modelId="{D17AFC3D-48D3-4D3B-8760-15AEE73D865B}" type="pres">
      <dgm:prSet presAssocID="{7D79A5F3-2783-4300-BCC4-32B8DF9C0AB3}" presName="ver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E4EC500-0F61-4F91-A865-F1A35EB20FBB}" srcId="{F5673073-1A8B-4316-868C-9669072C8B82}" destId="{7D79A5F3-2783-4300-BCC4-32B8DF9C0AB3}" srcOrd="0" destOrd="0" parTransId="{9BBA5E90-5F18-4DF8-853F-14B8F1C36E61}" sibTransId="{4557EE95-031D-478D-9D11-2162C5CB9C60}"/>
    <dgm:cxn modelId="{FEE18852-FF88-4CEF-947A-C024943F6540}" type="presOf" srcId="{7D79A5F3-2783-4300-BCC4-32B8DF9C0AB3}" destId="{2A0C3AB3-AD8F-4FE8-8C7E-67952FD78D9F}" srcOrd="0" destOrd="0" presId="urn:microsoft.com/office/officeart/2008/layout/LinedList"/>
    <dgm:cxn modelId="{2B7E8156-BFCD-4165-884C-FEB200E9DBE7}" type="presOf" srcId="{F5673073-1A8B-4316-868C-9669072C8B82}" destId="{47402516-11BB-4EF8-84E9-EFF0A8086179}" srcOrd="0" destOrd="0" presId="urn:microsoft.com/office/officeart/2008/layout/LinedList"/>
    <dgm:cxn modelId="{C654C256-FB66-40DB-A216-A0FA0F5CB017}" type="presParOf" srcId="{47402516-11BB-4EF8-84E9-EFF0A8086179}" destId="{25656066-B089-4B12-A7DE-9C514CC7CED9}" srcOrd="0" destOrd="0" presId="urn:microsoft.com/office/officeart/2008/layout/LinedList"/>
    <dgm:cxn modelId="{3F8DB5AC-BB82-4B15-BC52-F96A771B829E}" type="presParOf" srcId="{47402516-11BB-4EF8-84E9-EFF0A8086179}" destId="{C18ECD56-9D2A-4FF9-B3B6-03EB9D6BCF03}" srcOrd="1" destOrd="0" presId="urn:microsoft.com/office/officeart/2008/layout/LinedList"/>
    <dgm:cxn modelId="{89CF39FB-F5A5-4E02-999D-B24D283814E9}" type="presParOf" srcId="{C18ECD56-9D2A-4FF9-B3B6-03EB9D6BCF03}" destId="{2A0C3AB3-AD8F-4FE8-8C7E-67952FD78D9F}" srcOrd="0" destOrd="0" presId="urn:microsoft.com/office/officeart/2008/layout/LinedList"/>
    <dgm:cxn modelId="{E7E6B9BA-DD5F-4E89-92DE-9DA6A034D8F1}" type="presParOf" srcId="{C18ECD56-9D2A-4FF9-B3B6-03EB9D6BCF03}" destId="{D17AFC3D-48D3-4D3B-8760-15AEE73D865B}" srcOrd="1" destOrd="0" presId="urn:microsoft.com/office/officeart/2008/layout/LinedLis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Cyberneurosecurity is an emerging field of cybersecurity focused on the unique challenges and threats associated with the use of neurotechnologies</a:t>
          </a:r>
          <a:endParaRPr lang="en-US" sz="1800" b="1" i="0"/>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D52BCADB-EE70-487F-B619-F37FAA3D7F2D}">
      <dgm:prSet custT="1"/>
      <dgm:spPr/>
      <dgm:t>
        <a:bodyPr/>
        <a:lstStyle/>
        <a:p>
          <a:r>
            <a:rPr lang="en-US" sz="1800" b="1"/>
            <a:t>The need to develop comprehensive technical, ethical, and governance frameworks to ensure the responsible development and deployment of these technologies</a:t>
          </a:r>
          <a:endParaRPr lang="ru-RU" sz="1800" b="1"/>
        </a:p>
      </dgm:t>
    </dgm:pt>
    <dgm:pt modelId="{69126B0B-1A7F-43DC-80DF-6D3183F7219C}" type="parTrans" cxnId="{6F1806CC-84DD-4C88-9C62-7C3758A0D86D}">
      <dgm:prSet/>
      <dgm:spPr/>
      <dgm:t>
        <a:bodyPr/>
        <a:lstStyle/>
        <a:p>
          <a:endParaRPr lang="ru-RU" sz="1800" b="1"/>
        </a:p>
      </dgm:t>
    </dgm:pt>
    <dgm:pt modelId="{CC2A26AC-D083-4740-862A-05E2A2469BA8}" type="sibTrans" cxnId="{6F1806CC-84DD-4C88-9C62-7C3758A0D86D}">
      <dgm:prSet/>
      <dgm:spPr/>
      <dgm:t>
        <a:bodyPr/>
        <a:lstStyle/>
        <a:p>
          <a:endParaRPr lang="ru-RU" sz="1800" b="1"/>
        </a:p>
      </dgm:t>
    </dgm:pt>
    <dgm:pt modelId="{F71AAFE6-C131-4824-A963-3FC8C55E9EA2}">
      <dgm:prSet custT="1"/>
      <dgm:spPr/>
      <dgm:t>
        <a:bodyPr/>
        <a:lstStyle/>
        <a:p>
          <a:r>
            <a:rPr lang="en-US" sz="1800" b="1"/>
            <a:t>Analysis of existing threats and vulnerabilities, as well as emerging solutions and best practices across various domains</a:t>
          </a:r>
          <a:endParaRPr lang="ru-RU" sz="1800" b="1"/>
        </a:p>
      </dgm:t>
    </dgm:pt>
    <dgm:pt modelId="{E600B083-C340-4B4C-9BA2-2F6D242BBFCE}" type="parTrans" cxnId="{6F975D9A-5905-4791-8877-9363FD1A8EEB}">
      <dgm:prSet/>
      <dgm:spPr/>
      <dgm:t>
        <a:bodyPr/>
        <a:lstStyle/>
        <a:p>
          <a:endParaRPr lang="ru-RU" sz="1800" b="1"/>
        </a:p>
      </dgm:t>
    </dgm:pt>
    <dgm:pt modelId="{D5B26B06-5875-49C5-8278-6DA5B4D65A87}" type="sibTrans" cxnId="{6F975D9A-5905-4791-8877-9363FD1A8EEB}">
      <dgm:prSet/>
      <dgm:spPr/>
      <dgm:t>
        <a:bodyPr/>
        <a:lstStyle/>
        <a:p>
          <a:endParaRPr lang="ru-RU" sz="18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B9729EEE-7F6E-4595-A1DD-D628B10C060E}" type="pres">
      <dgm:prSet presAssocID="{D52BCADB-EE70-487F-B619-F37FAA3D7F2D}" presName="composite" presStyleCnt="0"/>
      <dgm:spPr/>
    </dgm:pt>
    <dgm:pt modelId="{784F2034-EC82-41CC-A591-D4406D0227BF}" type="pres">
      <dgm:prSet presAssocID="{D52BCADB-EE70-487F-B619-F37FAA3D7F2D}"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CD52FB93-6F8D-4B5E-BC1C-5EDCE7B75473}" type="pres">
      <dgm:prSet presAssocID="{D52BCADB-EE70-487F-B619-F37FAA3D7F2D}" presName="txShp" presStyleLbl="node1" presStyleIdx="1" presStyleCnt="3">
        <dgm:presLayoutVars>
          <dgm:bulletEnabled val="1"/>
        </dgm:presLayoutVars>
      </dgm:prSet>
      <dgm:spPr/>
    </dgm:pt>
    <dgm:pt modelId="{C4A72B1D-727B-45BC-B0DD-C8D9A3B9681A}" type="pres">
      <dgm:prSet presAssocID="{CC2A26AC-D083-4740-862A-05E2A2469BA8}" presName="spacing" presStyleCnt="0"/>
      <dgm:spPr/>
    </dgm:pt>
    <dgm:pt modelId="{8A6798EB-2494-4D58-97DA-7BF1D26A9925}" type="pres">
      <dgm:prSet presAssocID="{F71AAFE6-C131-4824-A963-3FC8C55E9EA2}" presName="composite" presStyleCnt="0"/>
      <dgm:spPr/>
    </dgm:pt>
    <dgm:pt modelId="{6DD15949-3A7E-4A9C-960F-3A9EFDC6BD05}" type="pres">
      <dgm:prSet presAssocID="{F71AAFE6-C131-4824-A963-3FC8C55E9EA2}" presName="imgShp" presStyleLbl="fgImgPlace1" presStyleIdx="2" presStyleCnt="3"/>
      <dgm:spPr>
        <a:xfrm>
          <a:off x="853308" y="3410749"/>
          <a:ext cx="1313137" cy="131313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8FDDC1E0-047A-49DA-8193-CC98F988EED6}" type="pres">
      <dgm:prSet presAssocID="{F71AAFE6-C131-4824-A963-3FC8C55E9EA2}"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6BFC0F64-A8D8-497C-B731-9451EEB28F5A}" type="presOf" srcId="{D52BCADB-EE70-487F-B619-F37FAA3D7F2D}" destId="{CD52FB93-6F8D-4B5E-BC1C-5EDCE7B75473}"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6F975D9A-5905-4791-8877-9363FD1A8EEB}" srcId="{DB2AD992-6CE1-479E-BD1E-F1620EC104DF}" destId="{F71AAFE6-C131-4824-A963-3FC8C55E9EA2}" srcOrd="2" destOrd="0" parTransId="{E600B083-C340-4B4C-9BA2-2F6D242BBFCE}" sibTransId="{D5B26B06-5875-49C5-8278-6DA5B4D65A87}"/>
    <dgm:cxn modelId="{6F1806CC-84DD-4C88-9C62-7C3758A0D86D}" srcId="{DB2AD992-6CE1-479E-BD1E-F1620EC104DF}" destId="{D52BCADB-EE70-487F-B619-F37FAA3D7F2D}" srcOrd="1" destOrd="0" parTransId="{69126B0B-1A7F-43DC-80DF-6D3183F7219C}" sibTransId="{CC2A26AC-D083-4740-862A-05E2A2469BA8}"/>
    <dgm:cxn modelId="{525AFBE3-3732-4248-A984-804D6659FC62}" type="presOf" srcId="{F71AAFE6-C131-4824-A963-3FC8C55E9EA2}" destId="{8FDDC1E0-047A-49DA-8193-CC98F988EED6}"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6DA15045-C8FC-428C-B383-915FEC501395}" type="presParOf" srcId="{AA8A6D83-BE2E-4792-8701-4E947569F40B}" destId="{B9729EEE-7F6E-4595-A1DD-D628B10C060E}" srcOrd="2" destOrd="0" presId="urn:microsoft.com/office/officeart/2005/8/layout/vList3"/>
    <dgm:cxn modelId="{20FF2EB1-2142-4AC1-8526-46CBA2D92322}" type="presParOf" srcId="{B9729EEE-7F6E-4595-A1DD-D628B10C060E}" destId="{784F2034-EC82-41CC-A591-D4406D0227BF}" srcOrd="0" destOrd="0" presId="urn:microsoft.com/office/officeart/2005/8/layout/vList3"/>
    <dgm:cxn modelId="{B2925B2D-8F91-4A63-9A79-F618A6ACEDC3}" type="presParOf" srcId="{B9729EEE-7F6E-4595-A1DD-D628B10C060E}" destId="{CD52FB93-6F8D-4B5E-BC1C-5EDCE7B75473}" srcOrd="1" destOrd="0" presId="urn:microsoft.com/office/officeart/2005/8/layout/vList3"/>
    <dgm:cxn modelId="{9027AAA7-3648-4BCF-98A2-79C979A3C119}" type="presParOf" srcId="{AA8A6D83-BE2E-4792-8701-4E947569F40B}" destId="{C4A72B1D-727B-45BC-B0DD-C8D9A3B9681A}" srcOrd="3" destOrd="0" presId="urn:microsoft.com/office/officeart/2005/8/layout/vList3"/>
    <dgm:cxn modelId="{34EB0851-F0B6-4196-A486-99FA83D1997C}" type="presParOf" srcId="{AA8A6D83-BE2E-4792-8701-4E947569F40B}" destId="{8A6798EB-2494-4D58-97DA-7BF1D26A9925}" srcOrd="4" destOrd="0" presId="urn:microsoft.com/office/officeart/2005/8/layout/vList3"/>
    <dgm:cxn modelId="{36C0D2B9-B2CD-4976-9479-C1FFDB08FF48}" type="presParOf" srcId="{8A6798EB-2494-4D58-97DA-7BF1D26A9925}" destId="{6DD15949-3A7E-4A9C-960F-3A9EFDC6BD05}" srcOrd="0" destOrd="0" presId="urn:microsoft.com/office/officeart/2005/8/layout/vList3"/>
    <dgm:cxn modelId="{C9405A4F-AC91-49EC-913E-236DE7AA5012}" type="presParOf" srcId="{8A6798EB-2494-4D58-97DA-7BF1D26A9925}" destId="{8FDDC1E0-047A-49DA-8193-CC98F988EED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Introduction</a:t>
          </a:r>
          <a:endParaRPr lang="ru-RU" sz="28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Cybersecurity is the protection of computer systems, networks, and data from unauthorized access, use, disclosure, disruption, modification, or destruction</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B2E025C3-B1A2-4D5F-ACAB-E3B0DF50E759}">
      <dgm:prSet custT="1"/>
      <dgm:spPr/>
      <dgm:t>
        <a:bodyPr/>
        <a:lstStyle/>
        <a:p>
          <a:r>
            <a:rPr lang="en-US" sz="1600" b="1"/>
            <a:t>Cyberneurosecurity is the protection of neural data and the integrity of neurotechnologies, as well as addressing the specific issues arising from the direct interaction between neurotechnologies and the human brain</a:t>
          </a:r>
          <a:endParaRPr lang="ru-RU" sz="1600" b="1"/>
        </a:p>
      </dgm:t>
    </dgm:pt>
    <dgm:pt modelId="{B43E7FDD-70F9-4A34-AA7F-5FAE19F35CE1}" type="parTrans" cxnId="{780ACC4C-8321-46FE-A305-E3F4B9D5A087}">
      <dgm:prSet/>
      <dgm:spPr/>
      <dgm:t>
        <a:bodyPr/>
        <a:lstStyle/>
        <a:p>
          <a:endParaRPr lang="ru-RU" sz="1600" b="1"/>
        </a:p>
      </dgm:t>
    </dgm:pt>
    <dgm:pt modelId="{B0D7835C-4ACD-4AB2-892B-52D10277E4C6}" type="sibTrans" cxnId="{780ACC4C-8321-46FE-A305-E3F4B9D5A087}">
      <dgm:prSet/>
      <dgm:spPr/>
      <dgm:t>
        <a:bodyPr/>
        <a:lstStyle/>
        <a:p>
          <a:endParaRPr lang="ru-RU" sz="1600" b="1"/>
        </a:p>
      </dgm:t>
    </dgm:pt>
    <dgm:pt modelId="{B2A4C50F-EB10-4746-B751-302251C52B3B}">
      <dgm:prSet custT="1"/>
      <dgm:spPr/>
      <dgm:t>
        <a:bodyPr/>
        <a:lstStyle/>
        <a:p>
          <a:r>
            <a:rPr lang="en-US" sz="1600" b="1"/>
            <a:t>The consequences of cyberneurosecurity breaches can be severe, as they can impact an individual's privacy, autonomy, and even personal identity</a:t>
          </a:r>
          <a:endParaRPr lang="ru-RU" sz="1600" b="1"/>
        </a:p>
      </dgm:t>
    </dgm:pt>
    <dgm:pt modelId="{72E5F486-3EE3-4A28-B845-DF30746377E0}" type="parTrans" cxnId="{6C4B7EBF-9546-4707-902B-85CC05F04EA2}">
      <dgm:prSet/>
      <dgm:spPr/>
      <dgm:t>
        <a:bodyPr/>
        <a:lstStyle/>
        <a:p>
          <a:endParaRPr lang="ru-RU" sz="1600" b="1"/>
        </a:p>
      </dgm:t>
    </dgm:pt>
    <dgm:pt modelId="{1B5A5FC8-2EC0-474E-AD6E-0188227CDEB5}" type="sibTrans" cxnId="{6C4B7EBF-9546-4707-902B-85CC05F04EA2}">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351F54A9-01B2-4306-9BFB-6F0D7E17F4DF}" type="pres">
      <dgm:prSet presAssocID="{B2E025C3-B1A2-4D5F-ACAB-E3B0DF50E759}" presName="composite" presStyleCnt="0"/>
      <dgm:spPr/>
    </dgm:pt>
    <dgm:pt modelId="{A92FB583-017C-4246-8FD8-E0C1D400141E}" type="pres">
      <dgm:prSet presAssocID="{B2E025C3-B1A2-4D5F-ACAB-E3B0DF50E75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C8958A0B-EC2D-4D43-8428-FB980B08A175}" type="pres">
      <dgm:prSet presAssocID="{B2E025C3-B1A2-4D5F-ACAB-E3B0DF50E759}" presName="txShp" presStyleLbl="node1" presStyleIdx="1" presStyleCnt="3">
        <dgm:presLayoutVars>
          <dgm:bulletEnabled val="1"/>
        </dgm:presLayoutVars>
      </dgm:prSet>
      <dgm:spPr/>
    </dgm:pt>
    <dgm:pt modelId="{4D15BDBB-39B5-4D1E-A2E3-618F7BCC5823}" type="pres">
      <dgm:prSet presAssocID="{B0D7835C-4ACD-4AB2-892B-52D10277E4C6}" presName="spacing" presStyleCnt="0"/>
      <dgm:spPr/>
    </dgm:pt>
    <dgm:pt modelId="{FEB54C8B-E4A8-4AC1-8B6E-63534041CB11}" type="pres">
      <dgm:prSet presAssocID="{B2A4C50F-EB10-4746-B751-302251C52B3B}" presName="composite" presStyleCnt="0"/>
      <dgm:spPr/>
    </dgm:pt>
    <dgm:pt modelId="{FD93C1C9-27B9-41D0-95D4-F255358890DF}" type="pres">
      <dgm:prSet presAssocID="{B2A4C50F-EB10-4746-B751-302251C52B3B}"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1B07E7F6-0CBC-486E-B87B-28722B57C9AC}" type="pres">
      <dgm:prSet presAssocID="{B2A4C50F-EB10-4746-B751-302251C52B3B}"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80ACC4C-8321-46FE-A305-E3F4B9D5A087}" srcId="{DB2AD992-6CE1-479E-BD1E-F1620EC104DF}" destId="{B2E025C3-B1A2-4D5F-ACAB-E3B0DF50E759}" srcOrd="1" destOrd="0" parTransId="{B43E7FDD-70F9-4A34-AA7F-5FAE19F35CE1}" sibTransId="{B0D7835C-4ACD-4AB2-892B-52D10277E4C6}"/>
    <dgm:cxn modelId="{8B1BA450-D016-4958-829A-AD0E821635C9}" type="presOf" srcId="{B2A4C50F-EB10-4746-B751-302251C52B3B}" destId="{1B07E7F6-0CBC-486E-B87B-28722B57C9AC}"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6C4B7EBF-9546-4707-902B-85CC05F04EA2}" srcId="{DB2AD992-6CE1-479E-BD1E-F1620EC104DF}" destId="{B2A4C50F-EB10-4746-B751-302251C52B3B}" srcOrd="2" destOrd="0" parTransId="{72E5F486-3EE3-4A28-B845-DF30746377E0}" sibTransId="{1B5A5FC8-2EC0-474E-AD6E-0188227CDEB5}"/>
    <dgm:cxn modelId="{252116E8-9553-4900-B91D-0DB79C007317}" type="presOf" srcId="{B2E025C3-B1A2-4D5F-ACAB-E3B0DF50E759}" destId="{C8958A0B-EC2D-4D43-8428-FB980B08A175}"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96D2A817-4012-4F96-8736-A79871FC480F}" type="presParOf" srcId="{AA8A6D83-BE2E-4792-8701-4E947569F40B}" destId="{351F54A9-01B2-4306-9BFB-6F0D7E17F4DF}" srcOrd="2" destOrd="0" presId="urn:microsoft.com/office/officeart/2005/8/layout/vList3"/>
    <dgm:cxn modelId="{536156D7-70DF-4FA6-BECC-8457C8C2F149}" type="presParOf" srcId="{351F54A9-01B2-4306-9BFB-6F0D7E17F4DF}" destId="{A92FB583-017C-4246-8FD8-E0C1D400141E}" srcOrd="0" destOrd="0" presId="urn:microsoft.com/office/officeart/2005/8/layout/vList3"/>
    <dgm:cxn modelId="{55CE3BDF-55DA-475A-84AB-E90B519B9318}" type="presParOf" srcId="{351F54A9-01B2-4306-9BFB-6F0D7E17F4DF}" destId="{C8958A0B-EC2D-4D43-8428-FB980B08A175}" srcOrd="1" destOrd="0" presId="urn:microsoft.com/office/officeart/2005/8/layout/vList3"/>
    <dgm:cxn modelId="{4B9326A6-DB86-4B40-99D3-1BACEFC867EF}" type="presParOf" srcId="{AA8A6D83-BE2E-4792-8701-4E947569F40B}" destId="{4D15BDBB-39B5-4D1E-A2E3-618F7BCC5823}" srcOrd="3" destOrd="0" presId="urn:microsoft.com/office/officeart/2005/8/layout/vList3"/>
    <dgm:cxn modelId="{61DC32FA-B34B-4AC4-B2BA-E51AF48DF69F}" type="presParOf" srcId="{AA8A6D83-BE2E-4792-8701-4E947569F40B}" destId="{FEB54C8B-E4A8-4AC1-8B6E-63534041CB11}" srcOrd="4" destOrd="0" presId="urn:microsoft.com/office/officeart/2005/8/layout/vList3"/>
    <dgm:cxn modelId="{D76418A3-F5C2-4BC6-B25F-68C793803053}" type="presParOf" srcId="{FEB54C8B-E4A8-4AC1-8B6E-63534041CB11}" destId="{FD93C1C9-27B9-41D0-95D4-F255358890DF}" srcOrd="0" destOrd="0" presId="urn:microsoft.com/office/officeart/2005/8/layout/vList3"/>
    <dgm:cxn modelId="{947FFC9D-DBB9-40E2-B04B-73837B49DD57}" type="presParOf" srcId="{FEB54C8B-E4A8-4AC1-8B6E-63534041CB11}" destId="{1B07E7F6-0CBC-486E-B87B-28722B57C9A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Defining Cybersecurity and Cyberneurosecurity</a:t>
          </a:r>
          <a:endParaRPr lang="en-US" sz="2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Object of protection: cybersecurity protects digital systems and data, cyberneurosecurity protects neural data and the integrity of neurotechnologies</a:t>
          </a:r>
          <a:endParaRPr lang="en-US" sz="1800" b="1" i="0"/>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DF455310-7100-4125-892E-236DBFCB1969}">
      <dgm:prSet/>
      <dgm:spPr/>
      <dgm:t>
        <a:bodyPr/>
        <a:lstStyle/>
        <a:p>
          <a:r>
            <a:rPr lang="en-US" b="1"/>
            <a:t>Key aspects: cyberneurosecurity involves not only technical measures but also ethical, social, and legal considerations</a:t>
          </a:r>
          <a:endParaRPr lang="ru-RU" b="1"/>
        </a:p>
      </dgm:t>
    </dgm:pt>
    <dgm:pt modelId="{B00B1241-9224-4854-88C9-44BC83F09B7A}" type="parTrans" cxnId="{C6EC274D-E423-4869-8322-65151F8CDFF4}">
      <dgm:prSet/>
      <dgm:spPr/>
      <dgm:t>
        <a:bodyPr/>
        <a:lstStyle/>
        <a:p>
          <a:endParaRPr lang="ru-RU" b="1"/>
        </a:p>
      </dgm:t>
    </dgm:pt>
    <dgm:pt modelId="{B3AB74FB-2177-49B7-86B8-C66C787EB2B3}" type="sibTrans" cxnId="{C6EC274D-E423-4869-8322-65151F8CDFF4}">
      <dgm:prSet/>
      <dgm:spPr/>
      <dgm:t>
        <a:bodyPr/>
        <a:lstStyle/>
        <a:p>
          <a:endParaRPr lang="ru-RU" b="1"/>
        </a:p>
      </dgm:t>
    </dgm:pt>
    <dgm:pt modelId="{E13F2C78-9DD6-4068-8074-1E0CAE4E7CA2}">
      <dgm:prSet/>
      <dgm:spPr/>
      <dgm:t>
        <a:bodyPr/>
        <a:lstStyle/>
        <a:p>
          <a:r>
            <a:rPr lang="en-US" b="1"/>
            <a:t>Key threats: cyberneurosecurity faces threats of unauthorized access, use, or manipulation of neural data, hacking of neurotechnologies, and the potential for cognitive manipulation or enhancement</a:t>
          </a:r>
          <a:endParaRPr lang="ru-RU" b="1"/>
        </a:p>
      </dgm:t>
    </dgm:pt>
    <dgm:pt modelId="{98A9AE03-CC65-47A3-80CA-9D5F9BCB2CDD}" type="parTrans" cxnId="{DDBE4C26-3616-4B8D-80BE-E213E0AABE4F}">
      <dgm:prSet/>
      <dgm:spPr/>
      <dgm:t>
        <a:bodyPr/>
        <a:lstStyle/>
        <a:p>
          <a:endParaRPr lang="ru-RU" b="1"/>
        </a:p>
      </dgm:t>
    </dgm:pt>
    <dgm:pt modelId="{8FB4B6C4-8914-4B13-A232-8F1B7FC90FC3}" type="sibTrans" cxnId="{DDBE4C26-3616-4B8D-80BE-E213E0AABE4F}">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91119BBA-3BCC-4092-BDCB-9099B7F7FF4A}" type="pres">
      <dgm:prSet presAssocID="{DF455310-7100-4125-892E-236DBFCB1969}" presName="composite" presStyleCnt="0"/>
      <dgm:spPr/>
    </dgm:pt>
    <dgm:pt modelId="{B0F14A7A-B20A-48E7-B96A-A24E9ED9AD01}" type="pres">
      <dgm:prSet presAssocID="{DF455310-7100-4125-892E-236DBFCB196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13305E85-2BD1-4D99-9635-F41AA5D17D04}" type="pres">
      <dgm:prSet presAssocID="{DF455310-7100-4125-892E-236DBFCB1969}" presName="txShp" presStyleLbl="node1" presStyleIdx="1" presStyleCnt="3">
        <dgm:presLayoutVars>
          <dgm:bulletEnabled val="1"/>
        </dgm:presLayoutVars>
      </dgm:prSet>
      <dgm:spPr/>
    </dgm:pt>
    <dgm:pt modelId="{13FBF160-A3ED-49D5-B5E6-EF11185E6E13}" type="pres">
      <dgm:prSet presAssocID="{B3AB74FB-2177-49B7-86B8-C66C787EB2B3}" presName="spacing" presStyleCnt="0"/>
      <dgm:spPr/>
    </dgm:pt>
    <dgm:pt modelId="{EEC914A8-32F2-4B56-AEA4-1CAE8FC9FBF4}" type="pres">
      <dgm:prSet presAssocID="{E13F2C78-9DD6-4068-8074-1E0CAE4E7CA2}" presName="composite" presStyleCnt="0"/>
      <dgm:spPr/>
    </dgm:pt>
    <dgm:pt modelId="{730F3697-C26C-45D5-9F5C-51C398CA6D73}" type="pres">
      <dgm:prSet presAssocID="{E13F2C78-9DD6-4068-8074-1E0CAE4E7CA2}"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DF12B687-11CD-4899-8849-365E68AF78DB}" type="pres">
      <dgm:prSet presAssocID="{E13F2C78-9DD6-4068-8074-1E0CAE4E7CA2}"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DDBE4C26-3616-4B8D-80BE-E213E0AABE4F}" srcId="{DB2AD992-6CE1-479E-BD1E-F1620EC104DF}" destId="{E13F2C78-9DD6-4068-8074-1E0CAE4E7CA2}" srcOrd="2" destOrd="0" parTransId="{98A9AE03-CC65-47A3-80CA-9D5F9BCB2CDD}" sibTransId="{8FB4B6C4-8914-4B13-A232-8F1B7FC90FC3}"/>
    <dgm:cxn modelId="{46488D2B-A4F1-4FE0-9CD7-FC1C58C66886}" type="presOf" srcId="{E13F2C78-9DD6-4068-8074-1E0CAE4E7CA2}" destId="{DF12B687-11CD-4899-8849-365E68AF78DB}" srcOrd="0" destOrd="0" presId="urn:microsoft.com/office/officeart/2005/8/layout/vList3"/>
    <dgm:cxn modelId="{E3C2543B-44E7-466D-BDF9-12F9E9A05A95}" type="presOf" srcId="{DF455310-7100-4125-892E-236DBFCB1969}" destId="{13305E85-2BD1-4D99-9635-F41AA5D17D04}" srcOrd="0" destOrd="0" presId="urn:microsoft.com/office/officeart/2005/8/layout/vList3"/>
    <dgm:cxn modelId="{C6EC274D-E423-4869-8322-65151F8CDFF4}" srcId="{DB2AD992-6CE1-479E-BD1E-F1620EC104DF}" destId="{DF455310-7100-4125-892E-236DBFCB1969}" srcOrd="1" destOrd="0" parTransId="{B00B1241-9224-4854-88C9-44BC83F09B7A}" sibTransId="{B3AB74FB-2177-49B7-86B8-C66C787EB2B3}"/>
    <dgm:cxn modelId="{723BAC76-FBCB-4CC7-B514-869B274BA058}" type="presOf" srcId="{DB2AD992-6CE1-479E-BD1E-F1620EC104DF}" destId="{AA8A6D83-BE2E-4792-8701-4E947569F40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FC5CDF8E-9CC3-4161-910B-6EFBA90D1D60}" type="presParOf" srcId="{AA8A6D83-BE2E-4792-8701-4E947569F40B}" destId="{91119BBA-3BCC-4092-BDCB-9099B7F7FF4A}" srcOrd="2" destOrd="0" presId="urn:microsoft.com/office/officeart/2005/8/layout/vList3"/>
    <dgm:cxn modelId="{286369F4-2628-425F-BA6C-6622CCB21A1F}" type="presParOf" srcId="{91119BBA-3BCC-4092-BDCB-9099B7F7FF4A}" destId="{B0F14A7A-B20A-48E7-B96A-A24E9ED9AD01}" srcOrd="0" destOrd="0" presId="urn:microsoft.com/office/officeart/2005/8/layout/vList3"/>
    <dgm:cxn modelId="{566E7F41-AF4B-4B82-B033-291CDBFB91C6}" type="presParOf" srcId="{91119BBA-3BCC-4092-BDCB-9099B7F7FF4A}" destId="{13305E85-2BD1-4D99-9635-F41AA5D17D04}" srcOrd="1" destOrd="0" presId="urn:microsoft.com/office/officeart/2005/8/layout/vList3"/>
    <dgm:cxn modelId="{20A514B9-606D-4C05-8843-7501BDED6979}" type="presParOf" srcId="{AA8A6D83-BE2E-4792-8701-4E947569F40B}" destId="{13FBF160-A3ED-49D5-B5E6-EF11185E6E13}" srcOrd="3" destOrd="0" presId="urn:microsoft.com/office/officeart/2005/8/layout/vList3"/>
    <dgm:cxn modelId="{646F1E49-E9EC-4201-B2B1-88F4FA6E003D}" type="presParOf" srcId="{AA8A6D83-BE2E-4792-8701-4E947569F40B}" destId="{EEC914A8-32F2-4B56-AEA4-1CAE8FC9FBF4}" srcOrd="4" destOrd="0" presId="urn:microsoft.com/office/officeart/2005/8/layout/vList3"/>
    <dgm:cxn modelId="{958B3C58-EE96-44CF-B9F5-3F40C46CA657}" type="presParOf" srcId="{EEC914A8-32F2-4B56-AEA4-1CAE8FC9FBF4}" destId="{730F3697-C26C-45D5-9F5C-51C398CA6D73}" srcOrd="0" destOrd="0" presId="urn:microsoft.com/office/officeart/2005/8/layout/vList3"/>
    <dgm:cxn modelId="{0825C1E4-E438-4843-A942-BDA67FA7CC3A}" type="presParOf" srcId="{EEC914A8-32F2-4B56-AEA4-1CAE8FC9FBF4}" destId="{DF12B687-11CD-4899-8849-365E68AF78D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Key Differences Between Cybersecurity and Cyberneurosecurity</a:t>
          </a:r>
          <a:endParaRPr lang="en-US" sz="28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2000" b="1"/>
            <a:t>Neuromorphic computers mimic the architecture and functions of biological neural networks</a:t>
          </a:r>
          <a:endParaRPr lang="en-US" sz="20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2D282208-ED75-411D-AB1F-5FEA9EB2EBF6}">
      <dgm:prSet/>
      <dgm:spPr/>
      <dgm:t>
        <a:bodyPr/>
        <a:lstStyle/>
        <a:p>
          <a:r>
            <a:rPr lang="en-US" b="1"/>
            <a:t>They integrate memory and processing into a single massively parallel network of artificial neurons and synapses</a:t>
          </a:r>
          <a:endParaRPr lang="ru-RU" b="1"/>
        </a:p>
      </dgm:t>
    </dgm:pt>
    <dgm:pt modelId="{F675D013-854A-43D2-8E3D-D87132FB3B8C}" type="parTrans" cxnId="{AF04D04B-29E3-47B9-9134-B5D2F4779678}">
      <dgm:prSet/>
      <dgm:spPr/>
      <dgm:t>
        <a:bodyPr/>
        <a:lstStyle/>
        <a:p>
          <a:endParaRPr lang="ru-RU" b="1"/>
        </a:p>
      </dgm:t>
    </dgm:pt>
    <dgm:pt modelId="{2D86F817-7D86-4E7F-AE79-469D7FF7C773}" type="sibTrans" cxnId="{AF04D04B-29E3-47B9-9134-B5D2F4779678}">
      <dgm:prSet/>
      <dgm:spPr/>
      <dgm:t>
        <a:bodyPr/>
        <a:lstStyle/>
        <a:p>
          <a:endParaRPr lang="ru-RU" b="1"/>
        </a:p>
      </dgm:t>
    </dgm:pt>
    <dgm:pt modelId="{0D976177-EE0B-4E03-BDE0-92DE8540C268}">
      <dgm:prSet/>
      <dgm:spPr/>
      <dgm:t>
        <a:bodyPr/>
        <a:lstStyle/>
        <a:p>
          <a:r>
            <a:rPr lang="en-US" b="1"/>
            <a:t>Neuromorphic computers can learn and adapt through experience, are fault-tolerant and robust to noise</a:t>
          </a:r>
          <a:endParaRPr lang="ru-RU" b="1"/>
        </a:p>
      </dgm:t>
    </dgm:pt>
    <dgm:pt modelId="{5BD8D008-891F-410A-B1DD-B229DFA3182A}" type="parTrans" cxnId="{9B28C9E0-3BC3-4DC6-8909-7E4DDA104F37}">
      <dgm:prSet/>
      <dgm:spPr/>
      <dgm:t>
        <a:bodyPr/>
        <a:lstStyle/>
        <a:p>
          <a:endParaRPr lang="ru-RU" b="1"/>
        </a:p>
      </dgm:t>
    </dgm:pt>
    <dgm:pt modelId="{48133C74-2C8D-4A04-97C7-E081AD91416E}" type="sibTrans" cxnId="{9B28C9E0-3BC3-4DC6-8909-7E4DDA104F37}">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F2755171-3A5D-4047-99C1-7525E45447BA}" type="pres">
      <dgm:prSet presAssocID="{2D282208-ED75-411D-AB1F-5FEA9EB2EBF6}" presName="composite" presStyleCnt="0"/>
      <dgm:spPr/>
    </dgm:pt>
    <dgm:pt modelId="{0C7E0BF1-2829-4070-8EAF-5AAA14697BC8}" type="pres">
      <dgm:prSet presAssocID="{2D282208-ED75-411D-AB1F-5FEA9EB2EBF6}"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9AEF72E5-D33E-4FF1-8AE1-64CAE2EF789B}" type="pres">
      <dgm:prSet presAssocID="{2D282208-ED75-411D-AB1F-5FEA9EB2EBF6}" presName="txShp" presStyleLbl="node1" presStyleIdx="1" presStyleCnt="3">
        <dgm:presLayoutVars>
          <dgm:bulletEnabled val="1"/>
        </dgm:presLayoutVars>
      </dgm:prSet>
      <dgm:spPr/>
    </dgm:pt>
    <dgm:pt modelId="{66D5DDA3-B8A4-4952-BFE2-26446F98B8A9}" type="pres">
      <dgm:prSet presAssocID="{2D86F817-7D86-4E7F-AE79-469D7FF7C773}" presName="spacing" presStyleCnt="0"/>
      <dgm:spPr/>
    </dgm:pt>
    <dgm:pt modelId="{ECC87760-84CC-4D4F-B214-75C0BF597B96}" type="pres">
      <dgm:prSet presAssocID="{0D976177-EE0B-4E03-BDE0-92DE8540C268}" presName="composite" presStyleCnt="0"/>
      <dgm:spPr/>
    </dgm:pt>
    <dgm:pt modelId="{304E04CF-D967-4CE1-94BD-DABCB7535562}" type="pres">
      <dgm:prSet presAssocID="{0D976177-EE0B-4E03-BDE0-92DE8540C268}"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7A30E213-B98A-48F6-B7C5-4CB7CFF7C9E1}" type="pres">
      <dgm:prSet presAssocID="{0D976177-EE0B-4E03-BDE0-92DE8540C268}"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A145500E-0F38-47D9-BED6-D49744B1BB52}" type="presOf" srcId="{0D976177-EE0B-4E03-BDE0-92DE8540C268}" destId="{7A30E213-B98A-48F6-B7C5-4CB7CFF7C9E1}"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AF04D04B-29E3-47B9-9134-B5D2F4779678}" srcId="{DB2AD992-6CE1-479E-BD1E-F1620EC104DF}" destId="{2D282208-ED75-411D-AB1F-5FEA9EB2EBF6}" srcOrd="1" destOrd="0" parTransId="{F675D013-854A-43D2-8E3D-D87132FB3B8C}" sibTransId="{2D86F817-7D86-4E7F-AE79-469D7FF7C773}"/>
    <dgm:cxn modelId="{723BAC76-FBCB-4CC7-B514-869B274BA058}" type="presOf" srcId="{DB2AD992-6CE1-479E-BD1E-F1620EC104DF}" destId="{AA8A6D83-BE2E-4792-8701-4E947569F40B}" srcOrd="0" destOrd="0" presId="urn:microsoft.com/office/officeart/2005/8/layout/vList3"/>
    <dgm:cxn modelId="{9B28C9E0-3BC3-4DC6-8909-7E4DDA104F37}" srcId="{DB2AD992-6CE1-479E-BD1E-F1620EC104DF}" destId="{0D976177-EE0B-4E03-BDE0-92DE8540C268}" srcOrd="2" destOrd="0" parTransId="{5BD8D008-891F-410A-B1DD-B229DFA3182A}" sibTransId="{48133C74-2C8D-4A04-97C7-E081AD91416E}"/>
    <dgm:cxn modelId="{6954A5FC-A9CE-4D05-AF28-D931D3FE8311}" type="presOf" srcId="{2D282208-ED75-411D-AB1F-5FEA9EB2EBF6}" destId="{9AEF72E5-D33E-4FF1-8AE1-64CAE2EF789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1B72E3A9-F160-4DB7-A431-E9BE751708EF}" type="presParOf" srcId="{AA8A6D83-BE2E-4792-8701-4E947569F40B}" destId="{F2755171-3A5D-4047-99C1-7525E45447BA}" srcOrd="2" destOrd="0" presId="urn:microsoft.com/office/officeart/2005/8/layout/vList3"/>
    <dgm:cxn modelId="{57C6597F-2934-4947-9F22-8E2EFD0ABAC0}" type="presParOf" srcId="{F2755171-3A5D-4047-99C1-7525E45447BA}" destId="{0C7E0BF1-2829-4070-8EAF-5AAA14697BC8}" srcOrd="0" destOrd="0" presId="urn:microsoft.com/office/officeart/2005/8/layout/vList3"/>
    <dgm:cxn modelId="{7C2F4536-8574-4279-9618-BAF848DBE41B}" type="presParOf" srcId="{F2755171-3A5D-4047-99C1-7525E45447BA}" destId="{9AEF72E5-D33E-4FF1-8AE1-64CAE2EF789B}" srcOrd="1" destOrd="0" presId="urn:microsoft.com/office/officeart/2005/8/layout/vList3"/>
    <dgm:cxn modelId="{2FD64604-92F7-4112-AC20-2A671FEB13E9}" type="presParOf" srcId="{AA8A6D83-BE2E-4792-8701-4E947569F40B}" destId="{66D5DDA3-B8A4-4952-BFE2-26446F98B8A9}" srcOrd="3" destOrd="0" presId="urn:microsoft.com/office/officeart/2005/8/layout/vList3"/>
    <dgm:cxn modelId="{E8BB1B75-B367-4B77-85FF-93728D2EDE45}" type="presParOf" srcId="{AA8A6D83-BE2E-4792-8701-4E947569F40B}" destId="{ECC87760-84CC-4D4F-B214-75C0BF597B96}" srcOrd="4" destOrd="0" presId="urn:microsoft.com/office/officeart/2005/8/layout/vList3"/>
    <dgm:cxn modelId="{1D7D836E-94BD-4666-A906-C8B9990B300A}" type="presParOf" srcId="{ECC87760-84CC-4D4F-B214-75C0BF597B96}" destId="{304E04CF-D967-4CE1-94BD-DABCB7535562}" srcOrd="0" destOrd="0" presId="urn:microsoft.com/office/officeart/2005/8/layout/vList3"/>
    <dgm:cxn modelId="{B855C02A-1428-4EB5-9E5A-1B23F98271FD}" type="presParOf" srcId="{ECC87760-84CC-4D4F-B214-75C0BF597B96}" destId="{7A30E213-B98A-48F6-B7C5-4CB7CFF7C9E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Neuromorphic Computers: Concept, Specifics, and Distinguishing Features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Cyberneurosecurity deals with the interface between the biological and digital realms, focusing on issues arising from direct interaction with human neural systems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E2067614-F0B4-4DEE-A9EB-5910B0E761C0}">
      <dgm:prSet custT="1"/>
      <dgm:spPr/>
      <dgm:t>
        <a:bodyPr/>
        <a:lstStyle/>
        <a:p>
          <a:r>
            <a:rPr lang="en-US" sz="1600" b="1"/>
            <a:t>Cyberneuromorphic security deals with purely artificial systems that mimic brain-like computations</a:t>
          </a:r>
          <a:endParaRPr lang="ru-RU" sz="1600" b="1"/>
        </a:p>
      </dgm:t>
    </dgm:pt>
    <dgm:pt modelId="{C0D24475-DEDD-40AA-98EE-CF651109BB63}" type="parTrans" cxnId="{CDA0C489-7E1C-4EA3-860F-010D8DC12BF1}">
      <dgm:prSet/>
      <dgm:spPr/>
      <dgm:t>
        <a:bodyPr/>
        <a:lstStyle/>
        <a:p>
          <a:endParaRPr lang="ru-RU" sz="1600" b="1"/>
        </a:p>
      </dgm:t>
    </dgm:pt>
    <dgm:pt modelId="{A0DCDDF1-1BC4-484F-9247-BBF67522188A}" type="sibTrans" cxnId="{CDA0C489-7E1C-4EA3-860F-010D8DC12BF1}">
      <dgm:prSet/>
      <dgm:spPr/>
      <dgm:t>
        <a:bodyPr/>
        <a:lstStyle/>
        <a:p>
          <a:endParaRPr lang="ru-RU" sz="1600" b="1"/>
        </a:p>
      </dgm:t>
    </dgm:pt>
    <dgm:pt modelId="{2DD34E0C-EABB-43CF-8713-FB3BCDE6AFC4}">
      <dgm:prSet custT="1"/>
      <dgm:spPr/>
      <dgm:t>
        <a:bodyPr/>
        <a:lstStyle/>
        <a:p>
          <a:r>
            <a:rPr lang="en-US" sz="1600" b="1"/>
            <a:t>Cyberneurosecurity must contend with the inherent variability and complexity of biological systems, cyberneuromorphic security focuses on threats more akin to traditional cybersecurity issues</a:t>
          </a:r>
          <a:endParaRPr lang="ru-RU" sz="1600" b="1"/>
        </a:p>
      </dgm:t>
    </dgm:pt>
    <dgm:pt modelId="{3EBC7927-32FE-4D36-9DE1-8BE851992819}" type="parTrans" cxnId="{201AF501-DA0D-460C-86A5-0ED4262207D2}">
      <dgm:prSet/>
      <dgm:spPr/>
      <dgm:t>
        <a:bodyPr/>
        <a:lstStyle/>
        <a:p>
          <a:endParaRPr lang="ru-RU" sz="1600" b="1"/>
        </a:p>
      </dgm:t>
    </dgm:pt>
    <dgm:pt modelId="{9F73DCCB-8882-4BFE-9BB4-0D6283843A44}" type="sibTrans" cxnId="{201AF501-DA0D-460C-86A5-0ED4262207D2}">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ED0DDA84-E457-420F-8DF0-00649859B9A0}" type="pres">
      <dgm:prSet presAssocID="{E2067614-F0B4-4DEE-A9EB-5910B0E761C0}" presName="composite" presStyleCnt="0"/>
      <dgm:spPr/>
    </dgm:pt>
    <dgm:pt modelId="{A4A22883-F80C-4800-81CA-5108D2996598}" type="pres">
      <dgm:prSet presAssocID="{E2067614-F0B4-4DEE-A9EB-5910B0E761C0}"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C34F000B-99A5-4CC0-82C6-E516DF0E3BA2}" type="pres">
      <dgm:prSet presAssocID="{E2067614-F0B4-4DEE-A9EB-5910B0E761C0}" presName="txShp" presStyleLbl="node1" presStyleIdx="1" presStyleCnt="3">
        <dgm:presLayoutVars>
          <dgm:bulletEnabled val="1"/>
        </dgm:presLayoutVars>
      </dgm:prSet>
      <dgm:spPr/>
    </dgm:pt>
    <dgm:pt modelId="{A15C0E93-B5BC-493A-AB92-EFD082F8F4DF}" type="pres">
      <dgm:prSet presAssocID="{A0DCDDF1-1BC4-484F-9247-BBF67522188A}" presName="spacing" presStyleCnt="0"/>
      <dgm:spPr/>
    </dgm:pt>
    <dgm:pt modelId="{A82A35F0-BA0B-4416-8722-EB0C1D3D28BD}" type="pres">
      <dgm:prSet presAssocID="{2DD34E0C-EABB-43CF-8713-FB3BCDE6AFC4}" presName="composite" presStyleCnt="0"/>
      <dgm:spPr/>
    </dgm:pt>
    <dgm:pt modelId="{DEAEBC21-C27E-4B40-BE01-286B178DCA7D}" type="pres">
      <dgm:prSet presAssocID="{2DD34E0C-EABB-43CF-8713-FB3BCDE6AFC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47CD8B50-6A0C-44F6-9F01-7089A804D644}" type="pres">
      <dgm:prSet presAssocID="{2DD34E0C-EABB-43CF-8713-FB3BCDE6AFC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01AF501-DA0D-460C-86A5-0ED4262207D2}" srcId="{DB2AD992-6CE1-479E-BD1E-F1620EC104DF}" destId="{2DD34E0C-EABB-43CF-8713-FB3BCDE6AFC4}" srcOrd="2" destOrd="0" parTransId="{3EBC7927-32FE-4D36-9DE1-8BE851992819}" sibTransId="{9F73DCCB-8882-4BFE-9BB4-0D6283843A44}"/>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82252783-EDA5-4A29-B80C-95C4EED97AA9}" type="presOf" srcId="{2DD34E0C-EABB-43CF-8713-FB3BCDE6AFC4}" destId="{47CD8B50-6A0C-44F6-9F01-7089A804D644}" srcOrd="0" destOrd="0" presId="urn:microsoft.com/office/officeart/2005/8/layout/vList3"/>
    <dgm:cxn modelId="{CDA0C489-7E1C-4EA3-860F-010D8DC12BF1}" srcId="{DB2AD992-6CE1-479E-BD1E-F1620EC104DF}" destId="{E2067614-F0B4-4DEE-A9EB-5910B0E761C0}" srcOrd="1" destOrd="0" parTransId="{C0D24475-DEDD-40AA-98EE-CF651109BB63}" sibTransId="{A0DCDDF1-1BC4-484F-9247-BBF67522188A}"/>
    <dgm:cxn modelId="{B4E094BE-F6A4-4905-BE8F-16E9EFEDF2F5}" type="presOf" srcId="{E2067614-F0B4-4DEE-A9EB-5910B0E761C0}" destId="{C34F000B-99A5-4CC0-82C6-E516DF0E3BA2}"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2506029-4B55-471B-8BED-38E7CCA085BE}" type="presParOf" srcId="{AA8A6D83-BE2E-4792-8701-4E947569F40B}" destId="{ED0DDA84-E457-420F-8DF0-00649859B9A0}" srcOrd="2" destOrd="0" presId="urn:microsoft.com/office/officeart/2005/8/layout/vList3"/>
    <dgm:cxn modelId="{ECE664F5-39A9-491D-97EE-E79E524FC32F}" type="presParOf" srcId="{ED0DDA84-E457-420F-8DF0-00649859B9A0}" destId="{A4A22883-F80C-4800-81CA-5108D2996598}" srcOrd="0" destOrd="0" presId="urn:microsoft.com/office/officeart/2005/8/layout/vList3"/>
    <dgm:cxn modelId="{1995736C-68D9-4722-91BB-33C93D9FD80A}" type="presParOf" srcId="{ED0DDA84-E457-420F-8DF0-00649859B9A0}" destId="{C34F000B-99A5-4CC0-82C6-E516DF0E3BA2}" srcOrd="1" destOrd="0" presId="urn:microsoft.com/office/officeart/2005/8/layout/vList3"/>
    <dgm:cxn modelId="{1534701C-CE7F-4BD8-BBEC-E7F126AFFC76}" type="presParOf" srcId="{AA8A6D83-BE2E-4792-8701-4E947569F40B}" destId="{A15C0E93-B5BC-493A-AB92-EFD082F8F4DF}" srcOrd="3" destOrd="0" presId="urn:microsoft.com/office/officeart/2005/8/layout/vList3"/>
    <dgm:cxn modelId="{C99B8CA8-FFA0-40E8-BDEA-1CE3A60697C8}" type="presParOf" srcId="{AA8A6D83-BE2E-4792-8701-4E947569F40B}" destId="{A82A35F0-BA0B-4416-8722-EB0C1D3D28BD}" srcOrd="4" destOrd="0" presId="urn:microsoft.com/office/officeart/2005/8/layout/vList3"/>
    <dgm:cxn modelId="{EBB04DB6-7413-4293-B355-D053ED34A791}" type="presParOf" srcId="{A82A35F0-BA0B-4416-8722-EB0C1D3D28BD}" destId="{DEAEBC21-C27E-4B40-BE01-286B178DCA7D}" srcOrd="0" destOrd="0" presId="urn:microsoft.com/office/officeart/2005/8/layout/vList3"/>
    <dgm:cxn modelId="{8B86F670-A09F-4158-B0F1-64F313C6E266}" type="presParOf" srcId="{A82A35F0-BA0B-4416-8722-EB0C1D3D28BD}" destId="{47CD8B50-6A0C-44F6-9F01-7089A804D64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Key Differences Between Cyberneurosecurity and Cyberneuromorphic Security</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The direct interaction of neurotechnologies with the human brain creates unique vulnerabilities and risks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83564341-598E-4D32-B7A3-BF64D366B722}">
      <dgm:prSet/>
      <dgm:spPr/>
      <dgm:t>
        <a:bodyPr/>
        <a:lstStyle/>
        <a:p>
          <a:r>
            <a:rPr lang="en-US" b="1"/>
            <a:t>The unique nature of each person's brain anatomy and functioning requires a highly personalized approach to ensuring the security and privacy of neural data and systems</a:t>
          </a:r>
          <a:endParaRPr lang="ru-RU" b="1"/>
        </a:p>
      </dgm:t>
    </dgm:pt>
    <dgm:pt modelId="{ADE17F73-C9C8-4088-97EE-3F192FD9EE00}" type="parTrans" cxnId="{345015EF-B920-4578-A34F-E670A3BB4EA5}">
      <dgm:prSet/>
      <dgm:spPr/>
      <dgm:t>
        <a:bodyPr/>
        <a:lstStyle/>
        <a:p>
          <a:endParaRPr lang="ru-RU" b="1"/>
        </a:p>
      </dgm:t>
    </dgm:pt>
    <dgm:pt modelId="{F6F27FAB-68E3-4EE4-91C3-DC75CE901075}" type="sibTrans" cxnId="{345015EF-B920-4578-A34F-E670A3BB4EA5}">
      <dgm:prSet/>
      <dgm:spPr/>
      <dgm:t>
        <a:bodyPr/>
        <a:lstStyle/>
        <a:p>
          <a:endParaRPr lang="ru-RU" b="1"/>
        </a:p>
      </dgm:t>
    </dgm:pt>
    <dgm:pt modelId="{5BA81151-5D92-4C81-9AAF-9AC63E3F8B97}">
      <dgm:prSet/>
      <dgm:spPr/>
      <dgm:t>
        <a:bodyPr/>
        <a:lstStyle/>
        <a:p>
          <a:r>
            <a:rPr lang="en-US" b="1"/>
            <a:t>Developing secure and reliable AI-based neurotechnologies involves integrating complex hardware and software components, as well as a deep understanding of both the biological and technological aspects</a:t>
          </a:r>
          <a:endParaRPr lang="ru-RU" b="1"/>
        </a:p>
      </dgm:t>
    </dgm:pt>
    <dgm:pt modelId="{0697BE88-4BCE-49D3-8788-315FEE734A6C}" type="parTrans" cxnId="{3C776996-00EE-47FB-A00A-01A27180F151}">
      <dgm:prSet/>
      <dgm:spPr/>
      <dgm:t>
        <a:bodyPr/>
        <a:lstStyle/>
        <a:p>
          <a:endParaRPr lang="ru-RU" b="1"/>
        </a:p>
      </dgm:t>
    </dgm:pt>
    <dgm:pt modelId="{65C3D2F6-02EE-4147-9604-35E3B6AC0293}" type="sibTrans" cxnId="{3C776996-00EE-47FB-A00A-01A27180F151}">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BF21B2FC-A57D-425F-8F1F-5D4AB271E464}" type="pres">
      <dgm:prSet presAssocID="{83564341-598E-4D32-B7A3-BF64D366B722}" presName="composite" presStyleCnt="0"/>
      <dgm:spPr/>
    </dgm:pt>
    <dgm:pt modelId="{3847617C-1770-44E2-B65E-26307F3402B5}" type="pres">
      <dgm:prSet presAssocID="{83564341-598E-4D32-B7A3-BF64D366B722}"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7FC02DC-28C7-4100-BA11-290AD817C499}" type="pres">
      <dgm:prSet presAssocID="{83564341-598E-4D32-B7A3-BF64D366B722}" presName="txShp" presStyleLbl="node1" presStyleIdx="1" presStyleCnt="3">
        <dgm:presLayoutVars>
          <dgm:bulletEnabled val="1"/>
        </dgm:presLayoutVars>
      </dgm:prSet>
      <dgm:spPr/>
    </dgm:pt>
    <dgm:pt modelId="{7E50A9FA-B7FA-4649-9148-5944A5D4AE87}" type="pres">
      <dgm:prSet presAssocID="{F6F27FAB-68E3-4EE4-91C3-DC75CE901075}" presName="spacing" presStyleCnt="0"/>
      <dgm:spPr/>
    </dgm:pt>
    <dgm:pt modelId="{685EAC03-966A-4438-AA35-61FB0AB32E3A}" type="pres">
      <dgm:prSet presAssocID="{5BA81151-5D92-4C81-9AAF-9AC63E3F8B97}" presName="composite" presStyleCnt="0"/>
      <dgm:spPr/>
    </dgm:pt>
    <dgm:pt modelId="{AECFFC39-D742-493D-90E8-A8752EE7D189}" type="pres">
      <dgm:prSet presAssocID="{5BA81151-5D92-4C81-9AAF-9AC63E3F8B97}" presName="imgShp" presStyleLbl="fgImgPlace1" presStyleIdx="2"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1BF0B0E0-1B90-4D9A-BB00-EB7C527DAC2E}" type="pres">
      <dgm:prSet presAssocID="{5BA81151-5D92-4C81-9AAF-9AC63E3F8B97}"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76EFD50A-9735-4468-9B41-DDFB919D67AB}" type="presOf" srcId="{83564341-598E-4D32-B7A3-BF64D366B722}" destId="{A7FC02DC-28C7-4100-BA11-290AD817C499}"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B85C2C2E-89B0-44C0-8D1A-7DA8499BF6B6}" type="presOf" srcId="{5BA81151-5D92-4C81-9AAF-9AC63E3F8B97}" destId="{1BF0B0E0-1B90-4D9A-BB00-EB7C527DAC2E}"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3C776996-00EE-47FB-A00A-01A27180F151}" srcId="{DB2AD992-6CE1-479E-BD1E-F1620EC104DF}" destId="{5BA81151-5D92-4C81-9AAF-9AC63E3F8B97}" srcOrd="2" destOrd="0" parTransId="{0697BE88-4BCE-49D3-8788-315FEE734A6C}" sibTransId="{65C3D2F6-02EE-4147-9604-35E3B6AC0293}"/>
    <dgm:cxn modelId="{345015EF-B920-4578-A34F-E670A3BB4EA5}" srcId="{DB2AD992-6CE1-479E-BD1E-F1620EC104DF}" destId="{83564341-598E-4D32-B7A3-BF64D366B722}" srcOrd="1" destOrd="0" parTransId="{ADE17F73-C9C8-4088-97EE-3F192FD9EE00}" sibTransId="{F6F27FAB-68E3-4EE4-91C3-DC75CE901075}"/>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36EDF8E-760B-44A9-90FD-6E8D3CED8AB8}" type="presParOf" srcId="{AA8A6D83-BE2E-4792-8701-4E947569F40B}" destId="{BF21B2FC-A57D-425F-8F1F-5D4AB271E464}" srcOrd="2" destOrd="0" presId="urn:microsoft.com/office/officeart/2005/8/layout/vList3"/>
    <dgm:cxn modelId="{B63A57A7-1345-479C-8203-06D8CE0BCB44}" type="presParOf" srcId="{BF21B2FC-A57D-425F-8F1F-5D4AB271E464}" destId="{3847617C-1770-44E2-B65E-26307F3402B5}" srcOrd="0" destOrd="0" presId="urn:microsoft.com/office/officeart/2005/8/layout/vList3"/>
    <dgm:cxn modelId="{7E9AA644-4559-4A78-9410-60444ACBFAE5}" type="presParOf" srcId="{BF21B2FC-A57D-425F-8F1F-5D4AB271E464}" destId="{A7FC02DC-28C7-4100-BA11-290AD817C499}" srcOrd="1" destOrd="0" presId="urn:microsoft.com/office/officeart/2005/8/layout/vList3"/>
    <dgm:cxn modelId="{E71C023B-CB3B-4AFC-97A8-A9EB60C477BF}" type="presParOf" srcId="{AA8A6D83-BE2E-4792-8701-4E947569F40B}" destId="{7E50A9FA-B7FA-4649-9148-5944A5D4AE87}" srcOrd="3" destOrd="0" presId="urn:microsoft.com/office/officeart/2005/8/layout/vList3"/>
    <dgm:cxn modelId="{39B7F28D-EC37-47D6-970A-CB08C828782F}" type="presParOf" srcId="{AA8A6D83-BE2E-4792-8701-4E947569F40B}" destId="{685EAC03-966A-4438-AA35-61FB0AB32E3A}" srcOrd="4" destOrd="0" presId="urn:microsoft.com/office/officeart/2005/8/layout/vList3"/>
    <dgm:cxn modelId="{ECC23D36-008C-4233-8365-A20BC974E7DF}" type="presParOf" srcId="{685EAC03-966A-4438-AA35-61FB0AB32E3A}" destId="{AECFFC39-D742-493D-90E8-A8752EE7D189}" srcOrd="0" destOrd="0" presId="urn:microsoft.com/office/officeart/2005/8/layout/vList3"/>
    <dgm:cxn modelId="{7D98131B-9693-4876-87E5-C3C8F851FEC0}" type="presParOf" srcId="{685EAC03-966A-4438-AA35-61FB0AB32E3A}" destId="{1BF0B0E0-1B90-4D9A-BB00-EB7C527DAC2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The Unique Role of AI in Cyberneurosecurity</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The Internet of Things enables the collection and transmission of neural data, enabling remote monitoring and control of neurotechnology devices, but also introduces new attack vectors and security vulnerabilities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4B6386D2-DC2F-44DE-BC86-FCB693784656}">
      <dgm:prSet/>
      <dgm:spPr/>
      <dgm:t>
        <a:bodyPr/>
        <a:lstStyle/>
        <a:p>
          <a:r>
            <a:rPr lang="en-US" b="1"/>
            <a:t>Blockchain can be used to create a secure and transparent infrastructure for storing, sharing, and analyzing neural data, ensuring its integrity, accountability, and protection from unauthorized access or tampering</a:t>
          </a:r>
          <a:endParaRPr lang="ru-RU" b="1"/>
        </a:p>
      </dgm:t>
    </dgm:pt>
    <dgm:pt modelId="{A9BB794A-E21E-4091-A871-ADAF5A49D9EA}" type="parTrans" cxnId="{3C2D1299-96B0-428C-AC46-E5BFBF4BEA28}">
      <dgm:prSet/>
      <dgm:spPr/>
      <dgm:t>
        <a:bodyPr/>
        <a:lstStyle/>
        <a:p>
          <a:endParaRPr lang="ru-RU" b="1"/>
        </a:p>
      </dgm:t>
    </dgm:pt>
    <dgm:pt modelId="{7D805E2E-4528-4DCA-8FD7-CFE084C9DC71}" type="sibTrans" cxnId="{3C2D1299-96B0-428C-AC46-E5BFBF4BEA28}">
      <dgm:prSet/>
      <dgm:spPr/>
      <dgm:t>
        <a:bodyPr/>
        <a:lstStyle/>
        <a:p>
          <a:endParaRPr lang="ru-RU" b="1"/>
        </a:p>
      </dgm:t>
    </dgm:pt>
    <dgm:pt modelId="{59881925-0145-4591-B057-6B69F56FD1C7}">
      <dgm:prSet/>
      <dgm:spPr/>
      <dgm:t>
        <a:bodyPr/>
        <a:lstStyle/>
        <a:p>
          <a:r>
            <a:rPr lang="en-US" b="1"/>
            <a:t>Digital twins can provide valuable insights for the development and testing of neurotechnology devices or interventions, but also introduce new privacy and cybersecurity risks that need to be carefully considered</a:t>
          </a:r>
          <a:endParaRPr lang="ru-RU" b="1"/>
        </a:p>
      </dgm:t>
    </dgm:pt>
    <dgm:pt modelId="{5B1D1F54-931D-4A45-96EF-75E45D42C66A}" type="parTrans" cxnId="{5CAED3F7-F32F-4458-BA98-05674EB2BCEB}">
      <dgm:prSet/>
      <dgm:spPr/>
      <dgm:t>
        <a:bodyPr/>
        <a:lstStyle/>
        <a:p>
          <a:endParaRPr lang="ru-RU" b="1"/>
        </a:p>
      </dgm:t>
    </dgm:pt>
    <dgm:pt modelId="{7E89D26F-D691-4010-B4CF-82AB1BACCBCC}" type="sibTrans" cxnId="{5CAED3F7-F32F-4458-BA98-05674EB2BCEB}">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77B50452-5213-4683-991F-3228E440A571}" type="pres">
      <dgm:prSet presAssocID="{4B6386D2-DC2F-44DE-BC86-FCB693784656}" presName="composite" presStyleCnt="0"/>
      <dgm:spPr/>
    </dgm:pt>
    <dgm:pt modelId="{859EB5EE-F56E-4B0F-87F1-053D21630FBD}" type="pres">
      <dgm:prSet presAssocID="{4B6386D2-DC2F-44DE-BC86-FCB693784656}"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EE6118A7-5E47-4A26-9B33-F07EB7A67932}" type="pres">
      <dgm:prSet presAssocID="{4B6386D2-DC2F-44DE-BC86-FCB693784656}" presName="txShp" presStyleLbl="node1" presStyleIdx="1" presStyleCnt="3">
        <dgm:presLayoutVars>
          <dgm:bulletEnabled val="1"/>
        </dgm:presLayoutVars>
      </dgm:prSet>
      <dgm:spPr/>
    </dgm:pt>
    <dgm:pt modelId="{0E300C61-FF65-469D-89D7-59C184761194}" type="pres">
      <dgm:prSet presAssocID="{7D805E2E-4528-4DCA-8FD7-CFE084C9DC71}" presName="spacing" presStyleCnt="0"/>
      <dgm:spPr/>
    </dgm:pt>
    <dgm:pt modelId="{D2617B8B-5123-4ED3-8DAD-A051BA426F37}" type="pres">
      <dgm:prSet presAssocID="{59881925-0145-4591-B057-6B69F56FD1C7}" presName="composite" presStyleCnt="0"/>
      <dgm:spPr/>
    </dgm:pt>
    <dgm:pt modelId="{87735776-FC92-46B4-AC3E-8D33814A8103}" type="pres">
      <dgm:prSet presAssocID="{59881925-0145-4591-B057-6B69F56FD1C7}"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B76CDEB3-DA86-43D4-B154-50D930EDD823}" type="pres">
      <dgm:prSet presAssocID="{59881925-0145-4591-B057-6B69F56FD1C7}"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1068721D-0D48-422C-981B-E464BF0AB9ED}" type="presOf" srcId="{59881925-0145-4591-B057-6B69F56FD1C7}" destId="{B76CDEB3-DA86-43D4-B154-50D930EDD823}"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3C2D1299-96B0-428C-AC46-E5BFBF4BEA28}" srcId="{DB2AD992-6CE1-479E-BD1E-F1620EC104DF}" destId="{4B6386D2-DC2F-44DE-BC86-FCB693784656}" srcOrd="1" destOrd="0" parTransId="{A9BB794A-E21E-4091-A871-ADAF5A49D9EA}" sibTransId="{7D805E2E-4528-4DCA-8FD7-CFE084C9DC71}"/>
    <dgm:cxn modelId="{9C0C3DAE-5A92-45A0-80F6-C28C97C90F8C}" type="presOf" srcId="{4B6386D2-DC2F-44DE-BC86-FCB693784656}" destId="{EE6118A7-5E47-4A26-9B33-F07EB7A67932}" srcOrd="0" destOrd="0" presId="urn:microsoft.com/office/officeart/2005/8/layout/vList3"/>
    <dgm:cxn modelId="{5CAED3F7-F32F-4458-BA98-05674EB2BCEB}" srcId="{DB2AD992-6CE1-479E-BD1E-F1620EC104DF}" destId="{59881925-0145-4591-B057-6B69F56FD1C7}" srcOrd="2" destOrd="0" parTransId="{5B1D1F54-931D-4A45-96EF-75E45D42C66A}" sibTransId="{7E89D26F-D691-4010-B4CF-82AB1BACCBCC}"/>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A95801D1-0178-46B1-96A8-EA9BC452C2E6}" type="presParOf" srcId="{AA8A6D83-BE2E-4792-8701-4E947569F40B}" destId="{77B50452-5213-4683-991F-3228E440A571}" srcOrd="2" destOrd="0" presId="urn:microsoft.com/office/officeart/2005/8/layout/vList3"/>
    <dgm:cxn modelId="{7449AE4F-F299-459A-8B6F-A54391743F77}" type="presParOf" srcId="{77B50452-5213-4683-991F-3228E440A571}" destId="{859EB5EE-F56E-4B0F-87F1-053D21630FBD}" srcOrd="0" destOrd="0" presId="urn:microsoft.com/office/officeart/2005/8/layout/vList3"/>
    <dgm:cxn modelId="{14D83CE2-070C-48E1-B1EC-8C51F6E9E47D}" type="presParOf" srcId="{77B50452-5213-4683-991F-3228E440A571}" destId="{EE6118A7-5E47-4A26-9B33-F07EB7A67932}" srcOrd="1" destOrd="0" presId="urn:microsoft.com/office/officeart/2005/8/layout/vList3"/>
    <dgm:cxn modelId="{980DEC9E-4CA6-40C8-986E-4DAA4E990CFF}" type="presParOf" srcId="{AA8A6D83-BE2E-4792-8701-4E947569F40B}" destId="{0E300C61-FF65-469D-89D7-59C184761194}" srcOrd="3" destOrd="0" presId="urn:microsoft.com/office/officeart/2005/8/layout/vList3"/>
    <dgm:cxn modelId="{6D0D675F-A9E8-48C3-9821-70AB2169E043}" type="presParOf" srcId="{AA8A6D83-BE2E-4792-8701-4E947569F40B}" destId="{D2617B8B-5123-4ED3-8DAD-A051BA426F37}" srcOrd="4" destOrd="0" presId="urn:microsoft.com/office/officeart/2005/8/layout/vList3"/>
    <dgm:cxn modelId="{8F50BE08-9705-486D-807A-0A34795827C4}" type="presParOf" srcId="{D2617B8B-5123-4ED3-8DAD-A051BA426F37}" destId="{87735776-FC92-46B4-AC3E-8D33814A8103}" srcOrd="0" destOrd="0" presId="urn:microsoft.com/office/officeart/2005/8/layout/vList3"/>
    <dgm:cxn modelId="{2F0AAC85-D801-4F5C-A36E-456E8B79D7AA}" type="presParOf" srcId="{D2617B8B-5123-4ED3-8DAD-A051BA426F37}" destId="{B76CDEB3-DA86-43D4-B154-50D930EDD82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The Role of Advanced Digital Technologies in Ensuring Cyberneurosecurity: Internet of Things, Blockchain, Digital Twins, and Interactive Systems</a:t>
          </a:r>
          <a:endParaRPr lang="en-US" sz="20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98316">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Digital twins can be integrated with interactive neurotechnologies, such as virtual reality, augmented reality, and brain-computer interfaces, to enable personalized, adaptive, and context-aware interactions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15A81DE1-BADE-493F-941C-4F37134A5D69}">
      <dgm:prSet custT="1"/>
      <dgm:spPr/>
      <dgm:t>
        <a:bodyPr/>
        <a:lstStyle/>
        <a:p>
          <a:r>
            <a:rPr lang="en-US" sz="1600" b="1"/>
            <a:t>The use of digital twins in neurotechnologies introduces new privacy and cybersecurity risks that need to be carefully considered</a:t>
          </a:r>
          <a:endParaRPr lang="ru-RU" sz="1600" b="1"/>
        </a:p>
      </dgm:t>
    </dgm:pt>
    <dgm:pt modelId="{55202EB5-DBEE-4641-AE8A-52EB612DF77D}" type="parTrans" cxnId="{D6CC03AE-23B8-4A61-93C3-55C55979853F}">
      <dgm:prSet/>
      <dgm:spPr/>
      <dgm:t>
        <a:bodyPr/>
        <a:lstStyle/>
        <a:p>
          <a:endParaRPr lang="ru-RU" sz="1600" b="1"/>
        </a:p>
      </dgm:t>
    </dgm:pt>
    <dgm:pt modelId="{F15622D9-D053-4D11-A8D2-8ADB698D35A2}" type="sibTrans" cxnId="{D6CC03AE-23B8-4A61-93C3-55C55979853F}">
      <dgm:prSet/>
      <dgm:spPr/>
      <dgm:t>
        <a:bodyPr/>
        <a:lstStyle/>
        <a:p>
          <a:endParaRPr lang="ru-RU" sz="1600" b="1"/>
        </a:p>
      </dgm:t>
    </dgm:pt>
    <dgm:pt modelId="{1C4598C6-1B4F-404F-B673-5069D82CFBA4}">
      <dgm:prSet custT="1"/>
      <dgm:spPr/>
      <dgm:t>
        <a:bodyPr/>
        <a:lstStyle/>
        <a:p>
          <a:r>
            <a:rPr lang="en-US" sz="1600" b="1"/>
            <a:t>Robust cybersecurity and data governance mechanisms need to be implemented throughout the entire lifecycle of digital twins to ensure the integrity and confidentiality of digital twin data</a:t>
          </a:r>
          <a:endParaRPr lang="ru-RU" sz="1600" b="1"/>
        </a:p>
      </dgm:t>
    </dgm:pt>
    <dgm:pt modelId="{5F012C98-6D97-4CC2-AE0E-55E98CC050AA}" type="parTrans" cxnId="{33251D43-694F-4A41-8D2D-22D48E581D90}">
      <dgm:prSet/>
      <dgm:spPr/>
      <dgm:t>
        <a:bodyPr/>
        <a:lstStyle/>
        <a:p>
          <a:endParaRPr lang="ru-RU" sz="1600" b="1"/>
        </a:p>
      </dgm:t>
    </dgm:pt>
    <dgm:pt modelId="{11F1ED79-6592-4802-9D7C-A586F35880B3}" type="sibTrans" cxnId="{33251D43-694F-4A41-8D2D-22D48E581D90}">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690D86CE-11B2-4E4F-A7FB-FA4213D4AB2F}" type="pres">
      <dgm:prSet presAssocID="{15A81DE1-BADE-493F-941C-4F37134A5D69}" presName="composite" presStyleCnt="0"/>
      <dgm:spPr/>
    </dgm:pt>
    <dgm:pt modelId="{CA5E589B-6E6F-4741-8782-D60430A6D306}" type="pres">
      <dgm:prSet presAssocID="{15A81DE1-BADE-493F-941C-4F37134A5D6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B7164B57-1F21-43C3-9441-D088E203263E}" type="pres">
      <dgm:prSet presAssocID="{15A81DE1-BADE-493F-941C-4F37134A5D69}" presName="txShp" presStyleLbl="node1" presStyleIdx="1" presStyleCnt="3">
        <dgm:presLayoutVars>
          <dgm:bulletEnabled val="1"/>
        </dgm:presLayoutVars>
      </dgm:prSet>
      <dgm:spPr/>
    </dgm:pt>
    <dgm:pt modelId="{0570F677-B5D8-41BA-8248-870E85ECF528}" type="pres">
      <dgm:prSet presAssocID="{F15622D9-D053-4D11-A8D2-8ADB698D35A2}" presName="spacing" presStyleCnt="0"/>
      <dgm:spPr/>
    </dgm:pt>
    <dgm:pt modelId="{E445DD68-3E80-4C07-B974-3B612EFF6206}" type="pres">
      <dgm:prSet presAssocID="{1C4598C6-1B4F-404F-B673-5069D82CFBA4}" presName="composite" presStyleCnt="0"/>
      <dgm:spPr/>
    </dgm:pt>
    <dgm:pt modelId="{C908E071-7627-44D7-9B54-8E3439407E81}" type="pres">
      <dgm:prSet presAssocID="{1C4598C6-1B4F-404F-B673-5069D82CFBA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1DDDCDC4-4C44-47AD-939C-954FFF86137D}" type="pres">
      <dgm:prSet presAssocID="{1C4598C6-1B4F-404F-B673-5069D82CFBA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E85CBB1E-88F3-4F25-B315-9A05784CD713}" type="presOf" srcId="{15A81DE1-BADE-493F-941C-4F37134A5D69}" destId="{B7164B57-1F21-43C3-9441-D088E203263E}"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33251D43-694F-4A41-8D2D-22D48E581D90}" srcId="{DB2AD992-6CE1-479E-BD1E-F1620EC104DF}" destId="{1C4598C6-1B4F-404F-B673-5069D82CFBA4}" srcOrd="2" destOrd="0" parTransId="{5F012C98-6D97-4CC2-AE0E-55E98CC050AA}" sibTransId="{11F1ED79-6592-4802-9D7C-A586F35880B3}"/>
    <dgm:cxn modelId="{723BAC76-FBCB-4CC7-B514-869B274BA058}" type="presOf" srcId="{DB2AD992-6CE1-479E-BD1E-F1620EC104DF}" destId="{AA8A6D83-BE2E-4792-8701-4E947569F40B}" srcOrd="0" destOrd="0" presId="urn:microsoft.com/office/officeart/2005/8/layout/vList3"/>
    <dgm:cxn modelId="{D6CC03AE-23B8-4A61-93C3-55C55979853F}" srcId="{DB2AD992-6CE1-479E-BD1E-F1620EC104DF}" destId="{15A81DE1-BADE-493F-941C-4F37134A5D69}" srcOrd="1" destOrd="0" parTransId="{55202EB5-DBEE-4641-AE8A-52EB612DF77D}" sibTransId="{F15622D9-D053-4D11-A8D2-8ADB698D35A2}"/>
    <dgm:cxn modelId="{E74266BE-5D13-47FB-B7AD-AAABE99B63DB}" type="presOf" srcId="{1C4598C6-1B4F-404F-B673-5069D82CFBA4}" destId="{1DDDCDC4-4C44-47AD-939C-954FFF86137D}"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5514CD71-0760-4EDF-8015-96F20E297420}" type="presParOf" srcId="{AA8A6D83-BE2E-4792-8701-4E947569F40B}" destId="{690D86CE-11B2-4E4F-A7FB-FA4213D4AB2F}" srcOrd="2" destOrd="0" presId="urn:microsoft.com/office/officeart/2005/8/layout/vList3"/>
    <dgm:cxn modelId="{007E0D4C-D42D-413A-9FDA-BC3AEBCDBEF2}" type="presParOf" srcId="{690D86CE-11B2-4E4F-A7FB-FA4213D4AB2F}" destId="{CA5E589B-6E6F-4741-8782-D60430A6D306}" srcOrd="0" destOrd="0" presId="urn:microsoft.com/office/officeart/2005/8/layout/vList3"/>
    <dgm:cxn modelId="{899D559E-1975-482C-962A-F8F0BFE87026}" type="presParOf" srcId="{690D86CE-11B2-4E4F-A7FB-FA4213D4AB2F}" destId="{B7164B57-1F21-43C3-9441-D088E203263E}" srcOrd="1" destOrd="0" presId="urn:microsoft.com/office/officeart/2005/8/layout/vList3"/>
    <dgm:cxn modelId="{53FF2177-4CD1-4EE7-9CB5-BBFDAC1D4591}" type="presParOf" srcId="{AA8A6D83-BE2E-4792-8701-4E947569F40B}" destId="{0570F677-B5D8-41BA-8248-870E85ECF528}" srcOrd="3" destOrd="0" presId="urn:microsoft.com/office/officeart/2005/8/layout/vList3"/>
    <dgm:cxn modelId="{A47A4FFC-2D47-4019-9415-7AE077764E3C}" type="presParOf" srcId="{AA8A6D83-BE2E-4792-8701-4E947569F40B}" destId="{E445DD68-3E80-4C07-B974-3B612EFF6206}" srcOrd="4" destOrd="0" presId="urn:microsoft.com/office/officeart/2005/8/layout/vList3"/>
    <dgm:cxn modelId="{8D7FC6B2-37A6-45A0-A3AF-4E9A1473712E}" type="presParOf" srcId="{E445DD68-3E80-4C07-B974-3B612EFF6206}" destId="{C908E071-7627-44D7-9B54-8E3439407E81}" srcOrd="0" destOrd="0" presId="urn:microsoft.com/office/officeart/2005/8/layout/vList3"/>
    <dgm:cxn modelId="{453E1C54-62D2-43C0-A30A-67684A70BBC7}" type="presParOf" srcId="{E445DD68-3E80-4C07-B974-3B612EFF6206}" destId="{1DDDCDC4-4C44-47AD-939C-954FFF86137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Digital Twins and their Significance for Cyberneurosecurity in the Context of Interactive Neurotechnologies</a:t>
          </a:r>
          <a:endParaRPr lang="en-US" sz="20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The need to establish robust regulatory and legal frameworks to ensure the responsible development and use of neurotechnologies</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9EF308D9-6481-492D-B498-0C69608777FE}">
      <dgm:prSet/>
      <dgm:spPr/>
      <dgm:t>
        <a:bodyPr/>
        <a:lstStyle/>
        <a:p>
          <a:r>
            <a:rPr lang="en-US" b="1"/>
            <a:t>Analysis of international guidelines, regional and national legislation, industry standards, research initiatives, and ethical frameworks that shape the governance of neurotechnologies</a:t>
          </a:r>
          <a:endParaRPr lang="ru-RU" b="1"/>
        </a:p>
      </dgm:t>
    </dgm:pt>
    <dgm:pt modelId="{F8E148F8-EF6F-4022-9FC9-5C081DF5637D}" type="parTrans" cxnId="{65501BA4-F62C-4578-979C-9EE84C2FFDDB}">
      <dgm:prSet/>
      <dgm:spPr/>
      <dgm:t>
        <a:bodyPr/>
        <a:lstStyle/>
        <a:p>
          <a:endParaRPr lang="ru-RU" b="1"/>
        </a:p>
      </dgm:t>
    </dgm:pt>
    <dgm:pt modelId="{59614DE4-4A73-4B38-9C14-1546815C7C57}" type="sibTrans" cxnId="{65501BA4-F62C-4578-979C-9EE84C2FFDDB}">
      <dgm:prSet/>
      <dgm:spPr/>
      <dgm:t>
        <a:bodyPr/>
        <a:lstStyle/>
        <a:p>
          <a:endParaRPr lang="ru-RU" b="1"/>
        </a:p>
      </dgm:t>
    </dgm:pt>
    <dgm:pt modelId="{86D155A0-E2F3-4775-9505-CD34FD286DB1}">
      <dgm:prSet/>
      <dgm:spPr/>
      <dgm:t>
        <a:bodyPr/>
        <a:lstStyle/>
        <a:p>
          <a:r>
            <a:rPr lang="en-US" b="1"/>
            <a:t>Existing efforts and identifying potential gaps and challenges to balance the benefits and risks of neurotechnologies while protecting individual rights and societal values</a:t>
          </a:r>
          <a:endParaRPr lang="ru-RU" b="1"/>
        </a:p>
      </dgm:t>
    </dgm:pt>
    <dgm:pt modelId="{A2C433F4-0C49-462C-B61A-4E6CE41935B0}" type="parTrans" cxnId="{BF884871-A3F8-406A-B4E6-04A6154FA321}">
      <dgm:prSet/>
      <dgm:spPr/>
      <dgm:t>
        <a:bodyPr/>
        <a:lstStyle/>
        <a:p>
          <a:endParaRPr lang="ru-RU" b="1"/>
        </a:p>
      </dgm:t>
    </dgm:pt>
    <dgm:pt modelId="{0704C435-187E-44C8-9BE4-81A80F51A853}" type="sibTrans" cxnId="{BF884871-A3F8-406A-B4E6-04A6154FA321}">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A235877B-590F-4DFD-9D9B-C801311D29BD}" type="pres">
      <dgm:prSet presAssocID="{9EF308D9-6481-492D-B498-0C69608777FE}" presName="composite" presStyleCnt="0"/>
      <dgm:spPr/>
    </dgm:pt>
    <dgm:pt modelId="{E7A6A24C-1FF3-48F9-AEA5-5A828C06FC44}" type="pres">
      <dgm:prSet presAssocID="{9EF308D9-6481-492D-B498-0C69608777FE}"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B974F2E3-1E75-4AA0-AAE5-1A864A65BCB3}" type="pres">
      <dgm:prSet presAssocID="{9EF308D9-6481-492D-B498-0C69608777FE}" presName="txShp" presStyleLbl="node1" presStyleIdx="1" presStyleCnt="3">
        <dgm:presLayoutVars>
          <dgm:bulletEnabled val="1"/>
        </dgm:presLayoutVars>
      </dgm:prSet>
      <dgm:spPr/>
    </dgm:pt>
    <dgm:pt modelId="{9780E0CE-A10B-4AE4-BF8D-AB57B27B2AA9}" type="pres">
      <dgm:prSet presAssocID="{59614DE4-4A73-4B38-9C14-1546815C7C57}" presName="spacing" presStyleCnt="0"/>
      <dgm:spPr/>
    </dgm:pt>
    <dgm:pt modelId="{912B83B5-43C0-469A-B608-DB6E0128E64D}" type="pres">
      <dgm:prSet presAssocID="{86D155A0-E2F3-4775-9505-CD34FD286DB1}" presName="composite" presStyleCnt="0"/>
      <dgm:spPr/>
    </dgm:pt>
    <dgm:pt modelId="{22B34E71-BB5E-42CD-9689-7A5C22E7944A}" type="pres">
      <dgm:prSet presAssocID="{86D155A0-E2F3-4775-9505-CD34FD286DB1}"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4FB4BD49-CCB5-4C61-8070-23C069F787B9}" type="pres">
      <dgm:prSet presAssocID="{86D155A0-E2F3-4775-9505-CD34FD286DB1}"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BF884871-A3F8-406A-B4E6-04A6154FA321}" srcId="{DB2AD992-6CE1-479E-BD1E-F1620EC104DF}" destId="{86D155A0-E2F3-4775-9505-CD34FD286DB1}" srcOrd="2" destOrd="0" parTransId="{A2C433F4-0C49-462C-B61A-4E6CE41935B0}" sibTransId="{0704C435-187E-44C8-9BE4-81A80F51A853}"/>
    <dgm:cxn modelId="{723BAC76-FBCB-4CC7-B514-869B274BA058}" type="presOf" srcId="{DB2AD992-6CE1-479E-BD1E-F1620EC104DF}" destId="{AA8A6D83-BE2E-4792-8701-4E947569F40B}" srcOrd="0" destOrd="0" presId="urn:microsoft.com/office/officeart/2005/8/layout/vList3"/>
    <dgm:cxn modelId="{48BD0559-EBFC-4990-8B1E-208B1792A722}" type="presOf" srcId="{9EF308D9-6481-492D-B498-0C69608777FE}" destId="{B974F2E3-1E75-4AA0-AAE5-1A864A65BCB3}" srcOrd="0" destOrd="0" presId="urn:microsoft.com/office/officeart/2005/8/layout/vList3"/>
    <dgm:cxn modelId="{65501BA4-F62C-4578-979C-9EE84C2FFDDB}" srcId="{DB2AD992-6CE1-479E-BD1E-F1620EC104DF}" destId="{9EF308D9-6481-492D-B498-0C69608777FE}" srcOrd="1" destOrd="0" parTransId="{F8E148F8-EF6F-4022-9FC9-5C081DF5637D}" sibTransId="{59614DE4-4A73-4B38-9C14-1546815C7C57}"/>
    <dgm:cxn modelId="{721988BF-3501-4481-8E61-44DB655AECCD}" type="presOf" srcId="{86D155A0-E2F3-4775-9505-CD34FD286DB1}" destId="{4FB4BD49-CCB5-4C61-8070-23C069F787B9}"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83FB5D02-C280-42BE-9B38-C38417126399}" type="presParOf" srcId="{AA8A6D83-BE2E-4792-8701-4E947569F40B}" destId="{A235877B-590F-4DFD-9D9B-C801311D29BD}" srcOrd="2" destOrd="0" presId="urn:microsoft.com/office/officeart/2005/8/layout/vList3"/>
    <dgm:cxn modelId="{8995107E-8207-4D1B-B8B8-2579AC3E81E1}" type="presParOf" srcId="{A235877B-590F-4DFD-9D9B-C801311D29BD}" destId="{E7A6A24C-1FF3-48F9-AEA5-5A828C06FC44}" srcOrd="0" destOrd="0" presId="urn:microsoft.com/office/officeart/2005/8/layout/vList3"/>
    <dgm:cxn modelId="{AE1D1F03-BFCB-43A4-89F4-9AF0EE1774E8}" type="presParOf" srcId="{A235877B-590F-4DFD-9D9B-C801311D29BD}" destId="{B974F2E3-1E75-4AA0-AAE5-1A864A65BCB3}" srcOrd="1" destOrd="0" presId="urn:microsoft.com/office/officeart/2005/8/layout/vList3"/>
    <dgm:cxn modelId="{2D87434E-9B79-4992-893B-DE1E8FC2E33A}" type="presParOf" srcId="{AA8A6D83-BE2E-4792-8701-4E947569F40B}" destId="{9780E0CE-A10B-4AE4-BF8D-AB57B27B2AA9}" srcOrd="3" destOrd="0" presId="urn:microsoft.com/office/officeart/2005/8/layout/vList3"/>
    <dgm:cxn modelId="{3DCB9ECD-15AE-42A9-A48F-B7A97FF9AA40}" type="presParOf" srcId="{AA8A6D83-BE2E-4792-8701-4E947569F40B}" destId="{912B83B5-43C0-469A-B608-DB6E0128E64D}" srcOrd="4" destOrd="0" presId="urn:microsoft.com/office/officeart/2005/8/layout/vList3"/>
    <dgm:cxn modelId="{7D112BBA-0733-4700-B968-37E0FD5B6A83}" type="presParOf" srcId="{912B83B5-43C0-469A-B608-DB6E0128E64D}" destId="{22B34E71-BB5E-42CD-9689-7A5C22E7944A}" srcOrd="0" destOrd="0" presId="urn:microsoft.com/office/officeart/2005/8/layout/vList3"/>
    <dgm:cxn modelId="{B5772755-BF8E-499C-B8EC-7EB9735610B4}" type="presParOf" srcId="{912B83B5-43C0-469A-B608-DB6E0128E64D}" destId="{4FB4BD49-CCB5-4C61-8070-23C069F787B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Overview of Regulatory Activities in Cyberneurosecurity</a:t>
          </a:r>
          <a:endParaRPr lang="en-US" sz="24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OECD Recommendation on Responsible Innovation in Neurotechnology, the first international standard in this area</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3259BDF5-074A-4A5D-AD1A-8E7930CB4829}">
      <dgm:prSet/>
      <dgm:spPr/>
      <dgm:t>
        <a:bodyPr/>
        <a:lstStyle/>
        <a:p>
          <a:r>
            <a:rPr lang="en-US" b="1"/>
            <a:t>European Parliament Resolution of 16 February 2017 with recommendations to the Commission on Civil Law Rules on Robotics (including neurotechnologies)</a:t>
          </a:r>
          <a:endParaRPr lang="ru-RU" b="1"/>
        </a:p>
      </dgm:t>
    </dgm:pt>
    <dgm:pt modelId="{4B820FB7-1EE1-479B-8EF0-7D316794306C}" type="parTrans" cxnId="{022854B4-1BD1-4820-9AA5-E3225FFC888F}">
      <dgm:prSet/>
      <dgm:spPr/>
      <dgm:t>
        <a:bodyPr/>
        <a:lstStyle/>
        <a:p>
          <a:endParaRPr lang="ru-RU" b="1"/>
        </a:p>
      </dgm:t>
    </dgm:pt>
    <dgm:pt modelId="{C2718F89-BE44-471F-A462-B80DFC94CE50}" type="sibTrans" cxnId="{022854B4-1BD1-4820-9AA5-E3225FFC888F}">
      <dgm:prSet/>
      <dgm:spPr/>
      <dgm:t>
        <a:bodyPr/>
        <a:lstStyle/>
        <a:p>
          <a:endParaRPr lang="ru-RU" b="1"/>
        </a:p>
      </dgm:t>
    </dgm:pt>
    <dgm:pt modelId="{AA55CCB3-B3E1-44D1-9C08-8AFCA19323F9}">
      <dgm:prSet/>
      <dgm:spPr/>
      <dgm:t>
        <a:bodyPr/>
        <a:lstStyle/>
        <a:p>
          <a:r>
            <a:rPr lang="en-US" b="1"/>
            <a:t>UNESCO document "Neurotechnology and Human Rights: Risks and Challenges," analyzing the potential risks and issues neurotechnologies may pose for human rights</a:t>
          </a:r>
          <a:endParaRPr lang="ru-RU" b="1"/>
        </a:p>
      </dgm:t>
    </dgm:pt>
    <dgm:pt modelId="{A3E35585-37B2-41A5-B0C8-8BA8F66B827A}" type="parTrans" cxnId="{9379102D-8515-4304-B5F8-B013A006FCC8}">
      <dgm:prSet/>
      <dgm:spPr/>
      <dgm:t>
        <a:bodyPr/>
        <a:lstStyle/>
        <a:p>
          <a:endParaRPr lang="ru-RU" b="1"/>
        </a:p>
      </dgm:t>
    </dgm:pt>
    <dgm:pt modelId="{9A07C5A9-64CD-4211-87E7-2461DB61A349}" type="sibTrans" cxnId="{9379102D-8515-4304-B5F8-B013A006FCC8}">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4A94DB1D-5198-478C-8245-8AA3CC15C44A}" type="pres">
      <dgm:prSet presAssocID="{3259BDF5-074A-4A5D-AD1A-8E7930CB4829}" presName="composite" presStyleCnt="0"/>
      <dgm:spPr/>
    </dgm:pt>
    <dgm:pt modelId="{BB6C8961-FCF4-45CC-BFDE-99C6DF001184}" type="pres">
      <dgm:prSet presAssocID="{3259BDF5-074A-4A5D-AD1A-8E7930CB482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17106E88-9587-4BE0-83D2-BF89C4399411}" type="pres">
      <dgm:prSet presAssocID="{3259BDF5-074A-4A5D-AD1A-8E7930CB4829}" presName="txShp" presStyleLbl="node1" presStyleIdx="1" presStyleCnt="3">
        <dgm:presLayoutVars>
          <dgm:bulletEnabled val="1"/>
        </dgm:presLayoutVars>
      </dgm:prSet>
      <dgm:spPr/>
    </dgm:pt>
    <dgm:pt modelId="{5CB60A47-B714-4329-91D2-76D78E02D661}" type="pres">
      <dgm:prSet presAssocID="{C2718F89-BE44-471F-A462-B80DFC94CE50}" presName="spacing" presStyleCnt="0"/>
      <dgm:spPr/>
    </dgm:pt>
    <dgm:pt modelId="{DE5A89C3-EB20-42D7-BD7F-2E1B91058529}" type="pres">
      <dgm:prSet presAssocID="{AA55CCB3-B3E1-44D1-9C08-8AFCA19323F9}" presName="composite" presStyleCnt="0"/>
      <dgm:spPr/>
    </dgm:pt>
    <dgm:pt modelId="{7BF3FEA2-8264-49F1-B03A-C841F86437AC}" type="pres">
      <dgm:prSet presAssocID="{AA55CCB3-B3E1-44D1-9C08-8AFCA19323F9}"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764C5124-C271-4818-AAA3-A6D94875AE9F}" type="pres">
      <dgm:prSet presAssocID="{AA55CCB3-B3E1-44D1-9C08-8AFCA19323F9}"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9379102D-8515-4304-B5F8-B013A006FCC8}" srcId="{DB2AD992-6CE1-479E-BD1E-F1620EC104DF}" destId="{AA55CCB3-B3E1-44D1-9C08-8AFCA19323F9}" srcOrd="2" destOrd="0" parTransId="{A3E35585-37B2-41A5-B0C8-8BA8F66B827A}" sibTransId="{9A07C5A9-64CD-4211-87E7-2461DB61A349}"/>
    <dgm:cxn modelId="{DDDF544E-3A51-49CB-AE8E-6195B1EE9F01}" type="presOf" srcId="{AA55CCB3-B3E1-44D1-9C08-8AFCA19323F9}" destId="{764C5124-C271-4818-AAA3-A6D94875AE9F}"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022854B4-1BD1-4820-9AA5-E3225FFC888F}" srcId="{DB2AD992-6CE1-479E-BD1E-F1620EC104DF}" destId="{3259BDF5-074A-4A5D-AD1A-8E7930CB4829}" srcOrd="1" destOrd="0" parTransId="{4B820FB7-1EE1-479B-8EF0-7D316794306C}" sibTransId="{C2718F89-BE44-471F-A462-B80DFC94CE50}"/>
    <dgm:cxn modelId="{C073ECBA-FDF9-4E2E-BD60-FF689A5F183A}" type="presOf" srcId="{3259BDF5-074A-4A5D-AD1A-8E7930CB4829}" destId="{17106E88-9587-4BE0-83D2-BF89C4399411}"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87EDCD04-6814-418C-911A-9C95C353BF61}" type="presParOf" srcId="{AA8A6D83-BE2E-4792-8701-4E947569F40B}" destId="{4A94DB1D-5198-478C-8245-8AA3CC15C44A}" srcOrd="2" destOrd="0" presId="urn:microsoft.com/office/officeart/2005/8/layout/vList3"/>
    <dgm:cxn modelId="{598ADB7E-2546-4F14-8512-0238E014F023}" type="presParOf" srcId="{4A94DB1D-5198-478C-8245-8AA3CC15C44A}" destId="{BB6C8961-FCF4-45CC-BFDE-99C6DF001184}" srcOrd="0" destOrd="0" presId="urn:microsoft.com/office/officeart/2005/8/layout/vList3"/>
    <dgm:cxn modelId="{698A0F65-4AE0-428F-A788-AA6CB0941CE7}" type="presParOf" srcId="{4A94DB1D-5198-478C-8245-8AA3CC15C44A}" destId="{17106E88-9587-4BE0-83D2-BF89C4399411}" srcOrd="1" destOrd="0" presId="urn:microsoft.com/office/officeart/2005/8/layout/vList3"/>
    <dgm:cxn modelId="{8CF79A88-900C-4BD3-8645-8BFE2A487EA5}" type="presParOf" srcId="{AA8A6D83-BE2E-4792-8701-4E947569F40B}" destId="{5CB60A47-B714-4329-91D2-76D78E02D661}" srcOrd="3" destOrd="0" presId="urn:microsoft.com/office/officeart/2005/8/layout/vList3"/>
    <dgm:cxn modelId="{F7ED42DE-723E-4EAB-91ED-CDE3622A94BB}" type="presParOf" srcId="{AA8A6D83-BE2E-4792-8701-4E947569F40B}" destId="{DE5A89C3-EB20-42D7-BD7F-2E1B91058529}" srcOrd="4" destOrd="0" presId="urn:microsoft.com/office/officeart/2005/8/layout/vList3"/>
    <dgm:cxn modelId="{F1CD1838-6AEF-425C-99EF-CBED12E60584}" type="presParOf" srcId="{DE5A89C3-EB20-42D7-BD7F-2E1B91058529}" destId="{7BF3FEA2-8264-49F1-B03A-C841F86437AC}" srcOrd="0" destOrd="0" presId="urn:microsoft.com/office/officeart/2005/8/layout/vList3"/>
    <dgm:cxn modelId="{23ECDA99-5D26-4EDC-BB01-BD70BF728E89}" type="presParOf" srcId="{DE5A89C3-EB20-42D7-BD7F-2E1B91058529}" destId="{764C5124-C271-4818-AAA3-A6D94875AE9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International Guidelines and Initiatives</a:t>
          </a:r>
          <a:endParaRPr lang="en-US" sz="18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The General Data Protection Regulation (GDPR) sets stringent requirements for the protection of personal data, including health data and biometric data obtained through biotechnologies and neurotechnologies</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E19EE9BF-22FF-4B8B-BDC3-506D4A41D45A}">
      <dgm:prSet/>
      <dgm:spPr/>
      <dgm:t>
        <a:bodyPr/>
        <a:lstStyle/>
        <a:p>
          <a:r>
            <a:rPr lang="en-US" b="1"/>
            <a:t>The EU Cybersecurity Act establishes a framework for the cybersecurity certification of ICT products, processes, and services, including those related to emerging technologies such as the Internet of Things and artificial intelligence</a:t>
          </a:r>
          <a:endParaRPr lang="ru-RU" b="1"/>
        </a:p>
      </dgm:t>
    </dgm:pt>
    <dgm:pt modelId="{D78AAFB5-8AEA-4E27-B487-0B09213FD17C}" type="parTrans" cxnId="{0B4367AB-BE4E-4EFF-82A5-EBBDE43BE741}">
      <dgm:prSet/>
      <dgm:spPr/>
      <dgm:t>
        <a:bodyPr/>
        <a:lstStyle/>
        <a:p>
          <a:endParaRPr lang="ru-RU" b="1"/>
        </a:p>
      </dgm:t>
    </dgm:pt>
    <dgm:pt modelId="{08D61730-1B44-49C1-B949-A7FDE4D7AF03}" type="sibTrans" cxnId="{0B4367AB-BE4E-4EFF-82A5-EBBDE43BE741}">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custScaleY="116906">
        <dgm:presLayoutVars>
          <dgm:bulletEnabled val="1"/>
        </dgm:presLayoutVars>
      </dgm:prSet>
      <dgm:spPr/>
    </dgm:pt>
    <dgm:pt modelId="{6D67B471-3B16-438E-A0CF-AEAD27A2EEC7}" type="pres">
      <dgm:prSet presAssocID="{4C019845-696D-4F61-9FCD-93B53FBC185E}" presName="spacing" presStyleCnt="0"/>
      <dgm:spPr/>
    </dgm:pt>
    <dgm:pt modelId="{8E10C608-5E4B-4A7E-84E5-12511C094B05}" type="pres">
      <dgm:prSet presAssocID="{E19EE9BF-22FF-4B8B-BDC3-506D4A41D45A}" presName="composite" presStyleCnt="0"/>
      <dgm:spPr/>
    </dgm:pt>
    <dgm:pt modelId="{AEC84FFD-45D8-48C1-A353-EDE377CE4684}" type="pres">
      <dgm:prSet presAssocID="{E19EE9BF-22FF-4B8B-BDC3-506D4A41D45A}"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9BE5D5A2-EB21-4778-BC55-D1F304F0C192}" type="pres">
      <dgm:prSet presAssocID="{E19EE9BF-22FF-4B8B-BDC3-506D4A41D45A}"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0B4367AB-BE4E-4EFF-82A5-EBBDE43BE741}" srcId="{DB2AD992-6CE1-479E-BD1E-F1620EC104DF}" destId="{E19EE9BF-22FF-4B8B-BDC3-506D4A41D45A}" srcOrd="1" destOrd="0" parTransId="{D78AAFB5-8AEA-4E27-B487-0B09213FD17C}" sibTransId="{08D61730-1B44-49C1-B949-A7FDE4D7AF03}"/>
    <dgm:cxn modelId="{F29072D4-7C55-422E-ABBD-FAB48FDEE6A3}" type="presOf" srcId="{E19EE9BF-22FF-4B8B-BDC3-506D4A41D45A}" destId="{9BE5D5A2-EB21-4778-BC55-D1F304F0C192}"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D5E354B4-BF16-4CEE-85AB-D2F75675F9E0}" type="presParOf" srcId="{AA8A6D83-BE2E-4792-8701-4E947569F40B}" destId="{8E10C608-5E4B-4A7E-84E5-12511C094B05}" srcOrd="2" destOrd="0" presId="urn:microsoft.com/office/officeart/2005/8/layout/vList3"/>
    <dgm:cxn modelId="{DC392CA4-2952-4758-9FCC-DE42879051E6}" type="presParOf" srcId="{8E10C608-5E4B-4A7E-84E5-12511C094B05}" destId="{AEC84FFD-45D8-48C1-A353-EDE377CE4684}" srcOrd="0" destOrd="0" presId="urn:microsoft.com/office/officeart/2005/8/layout/vList3"/>
    <dgm:cxn modelId="{A47F36EB-9ED2-4741-B64F-4417E9CC780F}" type="presParOf" srcId="{8E10C608-5E4B-4A7E-84E5-12511C094B05}" destId="{9BE5D5A2-EB21-4778-BC55-D1F304F0C19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European Union Legislation</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The Health Insurance Portability and Accountability Act (HIPAA) establishes national standards for protecting the confidentiality of patients' health information, which may include data collected through neurotechnology devices and applications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A1998C66-C5B9-48CB-B449-2DB7EAC76BA8}">
      <dgm:prSet/>
      <dgm:spPr/>
      <dgm:t>
        <a:bodyPr/>
        <a:lstStyle/>
        <a:p>
          <a:r>
            <a:rPr lang="en-US" b="1"/>
            <a:t>The U.S. Internet of Things (IoT) Cybersecurity Improvement Act of 2020 establishes minimum security standards for IoT devices owned or controlled by the federal government, which may have implications for neurotechnology devices connected to the Internet or other networks</a:t>
          </a:r>
          <a:endParaRPr lang="ru-RU" b="1"/>
        </a:p>
      </dgm:t>
    </dgm:pt>
    <dgm:pt modelId="{42F6127E-0CB7-410F-9C2F-CF4884C2A35C}" type="parTrans" cxnId="{61C9AD93-93E8-4A25-8A0C-D35EB7A12D51}">
      <dgm:prSet/>
      <dgm:spPr/>
      <dgm:t>
        <a:bodyPr/>
        <a:lstStyle/>
        <a:p>
          <a:endParaRPr lang="ru-RU" b="1"/>
        </a:p>
      </dgm:t>
    </dgm:pt>
    <dgm:pt modelId="{4EB3FE36-F6C0-49F0-A96C-813231D22211}" type="sibTrans" cxnId="{61C9AD93-93E8-4A25-8A0C-D35EB7A12D51}">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custScaleY="116906">
        <dgm:presLayoutVars>
          <dgm:bulletEnabled val="1"/>
        </dgm:presLayoutVars>
      </dgm:prSet>
      <dgm:spPr/>
    </dgm:pt>
    <dgm:pt modelId="{6D67B471-3B16-438E-A0CF-AEAD27A2EEC7}" type="pres">
      <dgm:prSet presAssocID="{4C019845-696D-4F61-9FCD-93B53FBC185E}" presName="spacing" presStyleCnt="0"/>
      <dgm:spPr/>
    </dgm:pt>
    <dgm:pt modelId="{7BCFCD85-AFF2-4B46-9A05-BB4489C757C7}" type="pres">
      <dgm:prSet presAssocID="{A1998C66-C5B9-48CB-B449-2DB7EAC76BA8}" presName="composite" presStyleCnt="0"/>
      <dgm:spPr/>
    </dgm:pt>
    <dgm:pt modelId="{E8E6D0F9-DD95-4847-A236-7F58095DBC16}" type="pres">
      <dgm:prSet presAssocID="{A1998C66-C5B9-48CB-B449-2DB7EAC76BA8}"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36AC6E25-5AA6-48C1-99FF-822D0AF3EE8E}" type="pres">
      <dgm:prSet presAssocID="{A1998C66-C5B9-48CB-B449-2DB7EAC76BA8}"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9455B174-47B5-4C00-8DE7-2D6464AF7DB8}" type="presOf" srcId="{A1998C66-C5B9-48CB-B449-2DB7EAC76BA8}" destId="{36AC6E25-5AA6-48C1-99FF-822D0AF3EE8E}"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61C9AD93-93E8-4A25-8A0C-D35EB7A12D51}" srcId="{DB2AD992-6CE1-479E-BD1E-F1620EC104DF}" destId="{A1998C66-C5B9-48CB-B449-2DB7EAC76BA8}" srcOrd="1" destOrd="0" parTransId="{42F6127E-0CB7-410F-9C2F-CF4884C2A35C}" sibTransId="{4EB3FE36-F6C0-49F0-A96C-813231D22211}"/>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B453A603-AD96-434C-8710-27DC15A00811}" type="presParOf" srcId="{AA8A6D83-BE2E-4792-8701-4E947569F40B}" destId="{7BCFCD85-AFF2-4B46-9A05-BB4489C757C7}" srcOrd="2" destOrd="0" presId="urn:microsoft.com/office/officeart/2005/8/layout/vList3"/>
    <dgm:cxn modelId="{652172F6-512A-4650-8D2A-BFAFD3DEEBAB}" type="presParOf" srcId="{7BCFCD85-AFF2-4B46-9A05-BB4489C757C7}" destId="{E8E6D0F9-DD95-4847-A236-7F58095DBC16}" srcOrd="0" destOrd="0" presId="urn:microsoft.com/office/officeart/2005/8/layout/vList3"/>
    <dgm:cxn modelId="{3ADE5089-A1DC-47CB-B8E3-BC4A3751FEF2}" type="presParOf" srcId="{7BCFCD85-AFF2-4B46-9A05-BB4489C757C7}" destId="{36AC6E25-5AA6-48C1-99FF-822D0AF3EE8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United States Legislation</a:t>
          </a:r>
          <a:endParaRPr lang="en-US" sz="18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China's Cybersecurity Law establishes security requirements for network operators and providers of network products and services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31BE44D4-C1D8-424F-843B-FF762AAB3C85}">
      <dgm:prSet custT="1"/>
      <dgm:spPr/>
      <dgm:t>
        <a:bodyPr/>
        <a:lstStyle/>
        <a:p>
          <a:r>
            <a:rPr lang="en-US" sz="1600" b="1"/>
            <a:t>Singapore's Cybersecurity Act 2018 establishes a legal framework for the oversight and maintenance of national cybersecurity, including the protection of critical information infrastructure</a:t>
          </a:r>
          <a:endParaRPr lang="ru-RU" sz="1600" b="1"/>
        </a:p>
      </dgm:t>
    </dgm:pt>
    <dgm:pt modelId="{BB9542FD-D068-4710-9955-58DF371C29A6}" type="parTrans" cxnId="{80BAAF52-E966-433F-A52B-2383ABA46CD2}">
      <dgm:prSet/>
      <dgm:spPr/>
      <dgm:t>
        <a:bodyPr/>
        <a:lstStyle/>
        <a:p>
          <a:endParaRPr lang="ru-RU" sz="1600" b="1"/>
        </a:p>
      </dgm:t>
    </dgm:pt>
    <dgm:pt modelId="{351D81A7-096F-4689-B3D4-DD606BA27B54}" type="sibTrans" cxnId="{80BAAF52-E966-433F-A52B-2383ABA46CD2}">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custScaleY="116906">
        <dgm:presLayoutVars>
          <dgm:bulletEnabled val="1"/>
        </dgm:presLayoutVars>
      </dgm:prSet>
      <dgm:spPr/>
    </dgm:pt>
    <dgm:pt modelId="{6D67B471-3B16-438E-A0CF-AEAD27A2EEC7}" type="pres">
      <dgm:prSet presAssocID="{4C019845-696D-4F61-9FCD-93B53FBC185E}" presName="spacing" presStyleCnt="0"/>
      <dgm:spPr/>
    </dgm:pt>
    <dgm:pt modelId="{39677828-34C2-4F10-A4C6-2B2D102A458D}" type="pres">
      <dgm:prSet presAssocID="{31BE44D4-C1D8-424F-843B-FF762AAB3C85}" presName="composite" presStyleCnt="0"/>
      <dgm:spPr/>
    </dgm:pt>
    <dgm:pt modelId="{1FDC32C6-7FC5-4308-BD09-CCD1ACE56A2E}" type="pres">
      <dgm:prSet presAssocID="{31BE44D4-C1D8-424F-843B-FF762AAB3C85}"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A5A3A35-99F9-440E-A818-14409A219E57}" type="pres">
      <dgm:prSet presAssocID="{31BE44D4-C1D8-424F-843B-FF762AAB3C85}"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80BAAF52-E966-433F-A52B-2383ABA46CD2}" srcId="{DB2AD992-6CE1-479E-BD1E-F1620EC104DF}" destId="{31BE44D4-C1D8-424F-843B-FF762AAB3C85}" srcOrd="1" destOrd="0" parTransId="{BB9542FD-D068-4710-9955-58DF371C29A6}" sibTransId="{351D81A7-096F-4689-B3D4-DD606BA27B54}"/>
    <dgm:cxn modelId="{723BAC76-FBCB-4CC7-B514-869B274BA058}" type="presOf" srcId="{DB2AD992-6CE1-479E-BD1E-F1620EC104DF}" destId="{AA8A6D83-BE2E-4792-8701-4E947569F40B}" srcOrd="0" destOrd="0" presId="urn:microsoft.com/office/officeart/2005/8/layout/vList3"/>
    <dgm:cxn modelId="{3C502BBC-FF86-4796-992D-01857C532107}" type="presOf" srcId="{31BE44D4-C1D8-424F-843B-FF762AAB3C85}" destId="{AA5A3A35-99F9-440E-A818-14409A219E57}"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EE6B30F-324D-4DA2-BBF5-6AF0BF380523}" type="presParOf" srcId="{AA8A6D83-BE2E-4792-8701-4E947569F40B}" destId="{39677828-34C2-4F10-A4C6-2B2D102A458D}" srcOrd="2" destOrd="0" presId="urn:microsoft.com/office/officeart/2005/8/layout/vList3"/>
    <dgm:cxn modelId="{ECEB4C7C-D0EF-4DAB-A778-0FFA38C5C9E6}" type="presParOf" srcId="{39677828-34C2-4F10-A4C6-2B2D102A458D}" destId="{1FDC32C6-7FC5-4308-BD09-CCD1ACE56A2E}" srcOrd="0" destOrd="0" presId="urn:microsoft.com/office/officeart/2005/8/layout/vList3"/>
    <dgm:cxn modelId="{924262EC-7FFB-4474-BC67-C98F3AD136B9}" type="presParOf" srcId="{39677828-34C2-4F10-A4C6-2B2D102A458D}" destId="{AA5A3A35-99F9-440E-A818-14409A219E5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Legislation from Other Countries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ISO/IEC 27001 - Information Security Management System Standard</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D17F5714-C900-4229-9F9F-51F987E0D435}">
      <dgm:prSet/>
      <dgm:spPr/>
      <dgm:t>
        <a:bodyPr/>
        <a:lstStyle/>
        <a:p>
          <a:r>
            <a:rPr lang="en-US" b="1"/>
            <a:t>NIST SP 800-53 - Security and Privacy Controls for Information Systems and Organizations</a:t>
          </a:r>
          <a:endParaRPr lang="ru-RU" b="1"/>
        </a:p>
      </dgm:t>
    </dgm:pt>
    <dgm:pt modelId="{98328B3A-56E1-41EB-BB7B-528AA95C8B1F}" type="parTrans" cxnId="{2D879F72-8E2D-4792-AB06-36FBC6FB3DDD}">
      <dgm:prSet/>
      <dgm:spPr/>
      <dgm:t>
        <a:bodyPr/>
        <a:lstStyle/>
        <a:p>
          <a:endParaRPr lang="ru-RU" b="1"/>
        </a:p>
      </dgm:t>
    </dgm:pt>
    <dgm:pt modelId="{A3D870FB-92BF-4F03-9219-9603A78E7E03}" type="sibTrans" cxnId="{2D879F72-8E2D-4792-AB06-36FBC6FB3DDD}">
      <dgm:prSet/>
      <dgm:spPr/>
      <dgm:t>
        <a:bodyPr/>
        <a:lstStyle/>
        <a:p>
          <a:endParaRPr lang="ru-RU" b="1"/>
        </a:p>
      </dgm:t>
    </dgm:pt>
    <dgm:pt modelId="{E07308F6-D379-49D5-90F1-143FDE61F346}">
      <dgm:prSet/>
      <dgm:spPr/>
      <dgm:t>
        <a:bodyPr/>
        <a:lstStyle/>
        <a:p>
          <a:r>
            <a:rPr lang="en-US" b="1"/>
            <a:t>IEEE 7010-2020 - Standard for Assessing the Impact of Autonomous and Intelligent Systems on Human Well-being</a:t>
          </a:r>
          <a:endParaRPr lang="ru-RU" b="1"/>
        </a:p>
      </dgm:t>
    </dgm:pt>
    <dgm:pt modelId="{402B3B5E-450C-400E-97C4-04E8F8892AEA}" type="parTrans" cxnId="{E8EE4F15-ACA4-4B71-9325-C50B048D3925}">
      <dgm:prSet/>
      <dgm:spPr/>
      <dgm:t>
        <a:bodyPr/>
        <a:lstStyle/>
        <a:p>
          <a:endParaRPr lang="ru-RU" b="1"/>
        </a:p>
      </dgm:t>
    </dgm:pt>
    <dgm:pt modelId="{9CA636ED-1391-448D-93E6-56B3A6DF9748}" type="sibTrans" cxnId="{E8EE4F15-ACA4-4B71-9325-C50B048D3925}">
      <dgm:prSet/>
      <dgm:spPr/>
      <dgm:t>
        <a:bodyPr/>
        <a:lstStyle/>
        <a:p>
          <a:endParaRPr lang="ru-RU" b="1"/>
        </a:p>
      </dgm:t>
    </dgm:pt>
    <dgm:pt modelId="{9404700D-9469-4B84-A5BA-5239B36101EB}">
      <dgm:prSet/>
      <dgm:spPr/>
      <dgm:t>
        <a:bodyPr/>
        <a:lstStyle/>
        <a:p>
          <a:r>
            <a:rPr lang="en-US" b="1"/>
            <a:t>IEEE Standards Projects (IEEE P2725.1, IEEE P2794, IEEE P2731) - Neurotechnologies and Brain-Computer Interfaces</a:t>
          </a:r>
          <a:endParaRPr lang="ru-RU" b="1"/>
        </a:p>
      </dgm:t>
    </dgm:pt>
    <dgm:pt modelId="{F21C2D72-4BA7-467C-9458-FEB2472B8D59}" type="parTrans" cxnId="{D97DCFFC-32D1-4780-B25D-0C5850104344}">
      <dgm:prSet/>
      <dgm:spPr/>
      <dgm:t>
        <a:bodyPr/>
        <a:lstStyle/>
        <a:p>
          <a:endParaRPr lang="ru-RU" b="1"/>
        </a:p>
      </dgm:t>
    </dgm:pt>
    <dgm:pt modelId="{E96B825E-3DA9-4904-A7DB-EF6D6FD40064}" type="sibTrans" cxnId="{D97DCFFC-32D1-4780-B25D-0C5850104344}">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dgm:spPr>
    </dgm:pt>
    <dgm:pt modelId="{A16D117B-D0FB-4C8B-9ECD-E39E90722E32}" type="pres">
      <dgm:prSet presAssocID="{5B2ABFA6-C83D-451F-86B1-E0EBA1850029}" presName="txShp" presStyleLbl="node1" presStyleIdx="0" presStyleCnt="4" custScaleY="116906">
        <dgm:presLayoutVars>
          <dgm:bulletEnabled val="1"/>
        </dgm:presLayoutVars>
      </dgm:prSet>
      <dgm:spPr/>
    </dgm:pt>
    <dgm:pt modelId="{6D67B471-3B16-438E-A0CF-AEAD27A2EEC7}" type="pres">
      <dgm:prSet presAssocID="{4C019845-696D-4F61-9FCD-93B53FBC185E}" presName="spacing" presStyleCnt="0"/>
      <dgm:spPr/>
    </dgm:pt>
    <dgm:pt modelId="{DEED4E5F-0458-45D9-9EA9-4FCFE9868122}" type="pres">
      <dgm:prSet presAssocID="{D17F5714-C900-4229-9F9F-51F987E0D435}" presName="composite" presStyleCnt="0"/>
      <dgm:spPr/>
    </dgm:pt>
    <dgm:pt modelId="{00DDA9E6-B246-4DA6-A9D1-18BF74764291}" type="pres">
      <dgm:prSet presAssocID="{D17F5714-C900-4229-9F9F-51F987E0D435}" presName="imgShp" presStyleLbl="fgImgPlace1" presStyleIdx="1"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B16454D7-57F4-4BA1-9535-4218F8226C16}" type="pres">
      <dgm:prSet presAssocID="{D17F5714-C900-4229-9F9F-51F987E0D435}" presName="txShp" presStyleLbl="node1" presStyleIdx="1" presStyleCnt="4">
        <dgm:presLayoutVars>
          <dgm:bulletEnabled val="1"/>
        </dgm:presLayoutVars>
      </dgm:prSet>
      <dgm:spPr/>
    </dgm:pt>
    <dgm:pt modelId="{D018E303-D9E9-4F61-AF6E-C665EAD54C65}" type="pres">
      <dgm:prSet presAssocID="{A3D870FB-92BF-4F03-9219-9603A78E7E03}" presName="spacing" presStyleCnt="0"/>
      <dgm:spPr/>
    </dgm:pt>
    <dgm:pt modelId="{A058FA72-107E-4DC3-BCB6-6D1038B79164}" type="pres">
      <dgm:prSet presAssocID="{E07308F6-D379-49D5-90F1-143FDE61F346}" presName="composite" presStyleCnt="0"/>
      <dgm:spPr/>
    </dgm:pt>
    <dgm:pt modelId="{00E2F585-B629-4471-A44A-60B187C9D3C7}" type="pres">
      <dgm:prSet presAssocID="{E07308F6-D379-49D5-90F1-143FDE61F346}" presName="imgShp" presStyleLbl="fgImgPlace1" presStyleIdx="2" presStyleCnt="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dgm:spPr>
    </dgm:pt>
    <dgm:pt modelId="{A44426EF-D220-430B-B598-6DD5EB5EE9D4}" type="pres">
      <dgm:prSet presAssocID="{E07308F6-D379-49D5-90F1-143FDE61F346}" presName="txShp" presStyleLbl="node1" presStyleIdx="2" presStyleCnt="4">
        <dgm:presLayoutVars>
          <dgm:bulletEnabled val="1"/>
        </dgm:presLayoutVars>
      </dgm:prSet>
      <dgm:spPr/>
    </dgm:pt>
    <dgm:pt modelId="{DAE8DBB6-A65F-4019-8125-D4E8CC77DA08}" type="pres">
      <dgm:prSet presAssocID="{9CA636ED-1391-448D-93E6-56B3A6DF9748}" presName="spacing" presStyleCnt="0"/>
      <dgm:spPr/>
    </dgm:pt>
    <dgm:pt modelId="{4DE7C71D-D7F0-4493-887D-D3416911268F}" type="pres">
      <dgm:prSet presAssocID="{9404700D-9469-4B84-A5BA-5239B36101EB}" presName="composite" presStyleCnt="0"/>
      <dgm:spPr/>
    </dgm:pt>
    <dgm:pt modelId="{319E6186-2BC0-4ABF-B198-CB5E72605704}" type="pres">
      <dgm:prSet presAssocID="{9404700D-9469-4B84-A5BA-5239B36101EB}" presName="imgShp" presStyleLbl="fgImgPlace1" presStyleIdx="3"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CE8C3F97-B35A-4515-B90D-D352DA44DB6D}" type="pres">
      <dgm:prSet presAssocID="{9404700D-9469-4B84-A5BA-5239B36101EB}" presName="txShp" presStyleLbl="node1" presStyleIdx="3" presStyleCnt="4">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E8EE4F15-ACA4-4B71-9325-C50B048D3925}" srcId="{DB2AD992-6CE1-479E-BD1E-F1620EC104DF}" destId="{E07308F6-D379-49D5-90F1-143FDE61F346}" srcOrd="2" destOrd="0" parTransId="{402B3B5E-450C-400E-97C4-04E8F8892AEA}" sibTransId="{9CA636ED-1391-448D-93E6-56B3A6DF9748}"/>
    <dgm:cxn modelId="{238BAC25-79FD-4F44-ADB6-F91179F4C7EF}" type="presOf" srcId="{5B2ABFA6-C83D-451F-86B1-E0EBA1850029}" destId="{A16D117B-D0FB-4C8B-9ECD-E39E90722E32}" srcOrd="0" destOrd="0" presId="urn:microsoft.com/office/officeart/2005/8/layout/vList3"/>
    <dgm:cxn modelId="{2D879F72-8E2D-4792-AB06-36FBC6FB3DDD}" srcId="{DB2AD992-6CE1-479E-BD1E-F1620EC104DF}" destId="{D17F5714-C900-4229-9F9F-51F987E0D435}" srcOrd="1" destOrd="0" parTransId="{98328B3A-56E1-41EB-BB7B-528AA95C8B1F}" sibTransId="{A3D870FB-92BF-4F03-9219-9603A78E7E03}"/>
    <dgm:cxn modelId="{723BAC76-FBCB-4CC7-B514-869B274BA058}" type="presOf" srcId="{DB2AD992-6CE1-479E-BD1E-F1620EC104DF}" destId="{AA8A6D83-BE2E-4792-8701-4E947569F40B}" srcOrd="0" destOrd="0" presId="urn:microsoft.com/office/officeart/2005/8/layout/vList3"/>
    <dgm:cxn modelId="{C8B566A1-B184-49F1-8A2B-D7F802539F95}" type="presOf" srcId="{E07308F6-D379-49D5-90F1-143FDE61F346}" destId="{A44426EF-D220-430B-B598-6DD5EB5EE9D4}" srcOrd="0" destOrd="0" presId="urn:microsoft.com/office/officeart/2005/8/layout/vList3"/>
    <dgm:cxn modelId="{AD7455B3-D6B4-4E44-A925-AEFEA0EA2543}" type="presOf" srcId="{9404700D-9469-4B84-A5BA-5239B36101EB}" destId="{CE8C3F97-B35A-4515-B90D-D352DA44DB6D}" srcOrd="0" destOrd="0" presId="urn:microsoft.com/office/officeart/2005/8/layout/vList3"/>
    <dgm:cxn modelId="{33099FF3-1E83-4F4B-812F-898149DEB2DD}" type="presOf" srcId="{D17F5714-C900-4229-9F9F-51F987E0D435}" destId="{B16454D7-57F4-4BA1-9535-4218F8226C16}" srcOrd="0" destOrd="0" presId="urn:microsoft.com/office/officeart/2005/8/layout/vList3"/>
    <dgm:cxn modelId="{D97DCFFC-32D1-4780-B25D-0C5850104344}" srcId="{DB2AD992-6CE1-479E-BD1E-F1620EC104DF}" destId="{9404700D-9469-4B84-A5BA-5239B36101EB}" srcOrd="3" destOrd="0" parTransId="{F21C2D72-4BA7-467C-9458-FEB2472B8D59}" sibTransId="{E96B825E-3DA9-4904-A7DB-EF6D6FD40064}"/>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61CC6D03-6BCD-4D6F-A4F0-3B4ADC2BA8D7}" type="presParOf" srcId="{AA8A6D83-BE2E-4792-8701-4E947569F40B}" destId="{DEED4E5F-0458-45D9-9EA9-4FCFE9868122}" srcOrd="2" destOrd="0" presId="urn:microsoft.com/office/officeart/2005/8/layout/vList3"/>
    <dgm:cxn modelId="{3B31D741-810B-4D9C-AFA9-7A678AEE55D0}" type="presParOf" srcId="{DEED4E5F-0458-45D9-9EA9-4FCFE9868122}" destId="{00DDA9E6-B246-4DA6-A9D1-18BF74764291}" srcOrd="0" destOrd="0" presId="urn:microsoft.com/office/officeart/2005/8/layout/vList3"/>
    <dgm:cxn modelId="{742A2866-833B-4E4D-9C8D-2FF33AD5F5EB}" type="presParOf" srcId="{DEED4E5F-0458-45D9-9EA9-4FCFE9868122}" destId="{B16454D7-57F4-4BA1-9535-4218F8226C16}" srcOrd="1" destOrd="0" presId="urn:microsoft.com/office/officeart/2005/8/layout/vList3"/>
    <dgm:cxn modelId="{AF01F2F3-B8B0-431C-A187-320D3A0EEDC5}" type="presParOf" srcId="{AA8A6D83-BE2E-4792-8701-4E947569F40B}" destId="{D018E303-D9E9-4F61-AF6E-C665EAD54C65}" srcOrd="3" destOrd="0" presId="urn:microsoft.com/office/officeart/2005/8/layout/vList3"/>
    <dgm:cxn modelId="{C5BBEFC9-2529-4ECD-9BEE-4B045945D5AD}" type="presParOf" srcId="{AA8A6D83-BE2E-4792-8701-4E947569F40B}" destId="{A058FA72-107E-4DC3-BCB6-6D1038B79164}" srcOrd="4" destOrd="0" presId="urn:microsoft.com/office/officeart/2005/8/layout/vList3"/>
    <dgm:cxn modelId="{AC4221A4-4E00-40DD-84FD-03DAC05F9DC9}" type="presParOf" srcId="{A058FA72-107E-4DC3-BCB6-6D1038B79164}" destId="{00E2F585-B629-4471-A44A-60B187C9D3C7}" srcOrd="0" destOrd="0" presId="urn:microsoft.com/office/officeart/2005/8/layout/vList3"/>
    <dgm:cxn modelId="{63B5ACB9-3E62-4C57-A541-3A37CF2B83DB}" type="presParOf" srcId="{A058FA72-107E-4DC3-BCB6-6D1038B79164}" destId="{A44426EF-D220-430B-B598-6DD5EB5EE9D4}" srcOrd="1" destOrd="0" presId="urn:microsoft.com/office/officeart/2005/8/layout/vList3"/>
    <dgm:cxn modelId="{06E12DD7-0F0D-4252-BEE2-4F4776A89847}" type="presParOf" srcId="{AA8A6D83-BE2E-4792-8701-4E947569F40B}" destId="{DAE8DBB6-A65F-4019-8125-D4E8CC77DA08}" srcOrd="5" destOrd="0" presId="urn:microsoft.com/office/officeart/2005/8/layout/vList3"/>
    <dgm:cxn modelId="{71122894-A293-434C-813B-4167A43BC390}" type="presParOf" srcId="{AA8A6D83-BE2E-4792-8701-4E947569F40B}" destId="{4DE7C71D-D7F0-4493-887D-D3416911268F}" srcOrd="6" destOrd="0" presId="urn:microsoft.com/office/officeart/2005/8/layout/vList3"/>
    <dgm:cxn modelId="{76AD4F85-775E-450A-BFEB-1794D421547B}" type="presParOf" srcId="{4DE7C71D-D7F0-4493-887D-D3416911268F}" destId="{319E6186-2BC0-4ABF-B198-CB5E72605704}" srcOrd="0" destOrd="0" presId="urn:microsoft.com/office/officeart/2005/8/layout/vList3"/>
    <dgm:cxn modelId="{5EF43A73-4C22-4ACD-AC1C-1BA65F39954B}" type="presParOf" srcId="{4DE7C71D-D7F0-4493-887D-D3416911268F}" destId="{CE8C3F97-B35A-4515-B90D-D352DA44DB6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Industry Standards and Guidelines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European Medicines Agency (EMA) - Regulation of Neurotechnologies as Medical Devices</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7DB5404C-D333-4BFC-B6DF-0C7F6FE30AF3}">
      <dgm:prSet/>
      <dgm:spPr/>
      <dgm:t>
        <a:bodyPr/>
        <a:lstStyle/>
        <a:p>
          <a:r>
            <a:rPr lang="en-US" b="1"/>
            <a:t>Japan Brain/MINDS - Neuroethics Subcommittee</a:t>
          </a:r>
          <a:endParaRPr lang="ru-RU" b="1"/>
        </a:p>
      </dgm:t>
    </dgm:pt>
    <dgm:pt modelId="{C0EC7008-F1E5-4E2A-9293-DDBC3F21F55F}" type="parTrans" cxnId="{5CD1EDD5-912B-42F1-8A40-C2407F41A68E}">
      <dgm:prSet/>
      <dgm:spPr/>
      <dgm:t>
        <a:bodyPr/>
        <a:lstStyle/>
        <a:p>
          <a:endParaRPr lang="ru-RU" b="1"/>
        </a:p>
      </dgm:t>
    </dgm:pt>
    <dgm:pt modelId="{4E037B2F-75C6-4068-9FC2-43B494B6F2E6}" type="sibTrans" cxnId="{5CD1EDD5-912B-42F1-8A40-C2407F41A68E}">
      <dgm:prSet/>
      <dgm:spPr/>
      <dgm:t>
        <a:bodyPr/>
        <a:lstStyle/>
        <a:p>
          <a:endParaRPr lang="ru-RU" b="1"/>
        </a:p>
      </dgm:t>
    </dgm:pt>
    <dgm:pt modelId="{E33C3AA6-911A-4DAB-A5FE-AEA23ADA04E4}">
      <dgm:prSet/>
      <dgm:spPr/>
      <dgm:t>
        <a:bodyPr/>
        <a:lstStyle/>
        <a:p>
          <a:r>
            <a:rPr lang="en-US" b="1"/>
            <a:t>ISO/IEC JTC 1/SC 42 - Artificial Intelligence</a:t>
          </a:r>
          <a:endParaRPr lang="ru-RU" b="1"/>
        </a:p>
      </dgm:t>
    </dgm:pt>
    <dgm:pt modelId="{2131D041-24BB-479D-BCB7-E6A97AFCEBFC}" type="parTrans" cxnId="{E793E464-40B6-4048-8560-BAC26D7E5049}">
      <dgm:prSet/>
      <dgm:spPr/>
      <dgm:t>
        <a:bodyPr/>
        <a:lstStyle/>
        <a:p>
          <a:endParaRPr lang="ru-RU" b="1"/>
        </a:p>
      </dgm:t>
    </dgm:pt>
    <dgm:pt modelId="{796FA408-C20E-4DAC-96C5-7A994469CF01}" type="sibTrans" cxnId="{E793E464-40B6-4048-8560-BAC26D7E5049}">
      <dgm:prSet/>
      <dgm:spPr/>
      <dgm:t>
        <a:bodyPr/>
        <a:lstStyle/>
        <a:p>
          <a:endParaRPr lang="ru-RU" b="1"/>
        </a:p>
      </dgm:t>
    </dgm:pt>
    <dgm:pt modelId="{5BBCAD7C-4A06-40BA-A7FC-D4F633280F82}">
      <dgm:prSet/>
      <dgm:spPr/>
      <dgm:t>
        <a:bodyPr/>
        <a:lstStyle/>
        <a:p>
          <a:r>
            <a:rPr lang="en-US" b="1"/>
            <a:t>IEEE Brain Technical Community</a:t>
          </a:r>
          <a:endParaRPr lang="ru-RU" b="1"/>
        </a:p>
      </dgm:t>
    </dgm:pt>
    <dgm:pt modelId="{B3C9EA2A-FA07-43E1-891E-BB10BD15ECA2}" type="parTrans" cxnId="{263AA783-95AD-4F77-8719-A02C5BB79916}">
      <dgm:prSet/>
      <dgm:spPr/>
      <dgm:t>
        <a:bodyPr/>
        <a:lstStyle/>
        <a:p>
          <a:endParaRPr lang="ru-RU" b="1"/>
        </a:p>
      </dgm:t>
    </dgm:pt>
    <dgm:pt modelId="{A17FDB03-566D-4D32-A83D-1FE0614A25BD}" type="sibTrans" cxnId="{263AA783-95AD-4F77-8719-A02C5BB79916}">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4" custScaleY="116906">
        <dgm:presLayoutVars>
          <dgm:bulletEnabled val="1"/>
        </dgm:presLayoutVars>
      </dgm:prSet>
      <dgm:spPr/>
    </dgm:pt>
    <dgm:pt modelId="{6D67B471-3B16-438E-A0CF-AEAD27A2EEC7}" type="pres">
      <dgm:prSet presAssocID="{4C019845-696D-4F61-9FCD-93B53FBC185E}" presName="spacing" presStyleCnt="0"/>
      <dgm:spPr/>
    </dgm:pt>
    <dgm:pt modelId="{A13B2F33-7D03-4D5B-8003-5249DBCB2DF8}" type="pres">
      <dgm:prSet presAssocID="{7DB5404C-D333-4BFC-B6DF-0C7F6FE30AF3}" presName="composite" presStyleCnt="0"/>
      <dgm:spPr/>
    </dgm:pt>
    <dgm:pt modelId="{A9686978-5DE4-4AF3-BB1A-4C0CDC95FD8B}" type="pres">
      <dgm:prSet presAssocID="{7DB5404C-D333-4BFC-B6DF-0C7F6FE30AF3}" presName="imgShp" presStyleLbl="fgImgPlace1" presStyleIdx="1" presStyleCnt="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07AA1D5A-9FAF-484A-AF01-33F2952F6475}" type="pres">
      <dgm:prSet presAssocID="{7DB5404C-D333-4BFC-B6DF-0C7F6FE30AF3}" presName="txShp" presStyleLbl="node1" presStyleIdx="1" presStyleCnt="4">
        <dgm:presLayoutVars>
          <dgm:bulletEnabled val="1"/>
        </dgm:presLayoutVars>
      </dgm:prSet>
      <dgm:spPr/>
    </dgm:pt>
    <dgm:pt modelId="{AFB0DB65-07C3-464F-A555-CB1C6F395034}" type="pres">
      <dgm:prSet presAssocID="{4E037B2F-75C6-4068-9FC2-43B494B6F2E6}" presName="spacing" presStyleCnt="0"/>
      <dgm:spPr/>
    </dgm:pt>
    <dgm:pt modelId="{C142107A-905C-4786-B07D-D554105898EC}" type="pres">
      <dgm:prSet presAssocID="{E33C3AA6-911A-4DAB-A5FE-AEA23ADA04E4}" presName="composite" presStyleCnt="0"/>
      <dgm:spPr/>
    </dgm:pt>
    <dgm:pt modelId="{B84043E1-9FE5-40F3-924A-47B694A92184}" type="pres">
      <dgm:prSet presAssocID="{E33C3AA6-911A-4DAB-A5FE-AEA23ADA04E4}" presName="imgShp" presStyleLbl="fgImgPlace1" presStyleIdx="2"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4DC23E17-9A3B-4DEB-AD15-FEB8AA933209}" type="pres">
      <dgm:prSet presAssocID="{E33C3AA6-911A-4DAB-A5FE-AEA23ADA04E4}" presName="txShp" presStyleLbl="node1" presStyleIdx="2" presStyleCnt="4">
        <dgm:presLayoutVars>
          <dgm:bulletEnabled val="1"/>
        </dgm:presLayoutVars>
      </dgm:prSet>
      <dgm:spPr/>
    </dgm:pt>
    <dgm:pt modelId="{44546149-2121-44F3-8958-50BBCFF01B4C}" type="pres">
      <dgm:prSet presAssocID="{796FA408-C20E-4DAC-96C5-7A994469CF01}" presName="spacing" presStyleCnt="0"/>
      <dgm:spPr/>
    </dgm:pt>
    <dgm:pt modelId="{C2B89A7E-07E7-40EC-86E2-A46676A0E19C}" type="pres">
      <dgm:prSet presAssocID="{5BBCAD7C-4A06-40BA-A7FC-D4F633280F82}" presName="composite" presStyleCnt="0"/>
      <dgm:spPr/>
    </dgm:pt>
    <dgm:pt modelId="{4D135DE5-DC54-41E8-B258-314C2FC3D6D8}" type="pres">
      <dgm:prSet presAssocID="{5BBCAD7C-4A06-40BA-A7FC-D4F633280F82}" presName="imgShp" presStyleLbl="fgImgPlace1" presStyleIdx="3" presStyleCnt="4"/>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64396A72-6EAD-4AE1-9BC2-D0BEA3433374}" type="pres">
      <dgm:prSet presAssocID="{5BBCAD7C-4A06-40BA-A7FC-D4F633280F82}" presName="txShp" presStyleLbl="node1" presStyleIdx="3" presStyleCnt="4">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E793E464-40B6-4048-8560-BAC26D7E5049}" srcId="{DB2AD992-6CE1-479E-BD1E-F1620EC104DF}" destId="{E33C3AA6-911A-4DAB-A5FE-AEA23ADA04E4}" srcOrd="2" destOrd="0" parTransId="{2131D041-24BB-479D-BCB7-E6A97AFCEBFC}" sibTransId="{796FA408-C20E-4DAC-96C5-7A994469CF01}"/>
    <dgm:cxn modelId="{723BAC76-FBCB-4CC7-B514-869B274BA058}" type="presOf" srcId="{DB2AD992-6CE1-479E-BD1E-F1620EC104DF}" destId="{AA8A6D83-BE2E-4792-8701-4E947569F40B}" srcOrd="0" destOrd="0" presId="urn:microsoft.com/office/officeart/2005/8/layout/vList3"/>
    <dgm:cxn modelId="{263AA783-95AD-4F77-8719-A02C5BB79916}" srcId="{DB2AD992-6CE1-479E-BD1E-F1620EC104DF}" destId="{5BBCAD7C-4A06-40BA-A7FC-D4F633280F82}" srcOrd="3" destOrd="0" parTransId="{B3C9EA2A-FA07-43E1-891E-BB10BD15ECA2}" sibTransId="{A17FDB03-566D-4D32-A83D-1FE0614A25BD}"/>
    <dgm:cxn modelId="{574B45B9-6B35-4492-B748-6077723B58C1}" type="presOf" srcId="{5BBCAD7C-4A06-40BA-A7FC-D4F633280F82}" destId="{64396A72-6EAD-4AE1-9BC2-D0BEA3433374}" srcOrd="0" destOrd="0" presId="urn:microsoft.com/office/officeart/2005/8/layout/vList3"/>
    <dgm:cxn modelId="{60039CD1-6BF9-4028-9126-6840DADB75EB}" type="presOf" srcId="{E33C3AA6-911A-4DAB-A5FE-AEA23ADA04E4}" destId="{4DC23E17-9A3B-4DEB-AD15-FEB8AA933209}" srcOrd="0" destOrd="0" presId="urn:microsoft.com/office/officeart/2005/8/layout/vList3"/>
    <dgm:cxn modelId="{5CD1EDD5-912B-42F1-8A40-C2407F41A68E}" srcId="{DB2AD992-6CE1-479E-BD1E-F1620EC104DF}" destId="{7DB5404C-D333-4BFC-B6DF-0C7F6FE30AF3}" srcOrd="1" destOrd="0" parTransId="{C0EC7008-F1E5-4E2A-9293-DDBC3F21F55F}" sibTransId="{4E037B2F-75C6-4068-9FC2-43B494B6F2E6}"/>
    <dgm:cxn modelId="{6F765EF5-1EE4-4DB7-9990-18729937B284}" type="presOf" srcId="{7DB5404C-D333-4BFC-B6DF-0C7F6FE30AF3}" destId="{07AA1D5A-9FAF-484A-AF01-33F2952F6475}"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B8BC59C-8529-4EFA-9B3A-BE6E9CAB3AC8}" type="presParOf" srcId="{AA8A6D83-BE2E-4792-8701-4E947569F40B}" destId="{A13B2F33-7D03-4D5B-8003-5249DBCB2DF8}" srcOrd="2" destOrd="0" presId="urn:microsoft.com/office/officeart/2005/8/layout/vList3"/>
    <dgm:cxn modelId="{3DE07A9F-7C34-4702-9C39-4C8E79DE446F}" type="presParOf" srcId="{A13B2F33-7D03-4D5B-8003-5249DBCB2DF8}" destId="{A9686978-5DE4-4AF3-BB1A-4C0CDC95FD8B}" srcOrd="0" destOrd="0" presId="urn:microsoft.com/office/officeart/2005/8/layout/vList3"/>
    <dgm:cxn modelId="{903292E1-9035-4CCD-9AE0-8CB861BA75B2}" type="presParOf" srcId="{A13B2F33-7D03-4D5B-8003-5249DBCB2DF8}" destId="{07AA1D5A-9FAF-484A-AF01-33F2952F6475}" srcOrd="1" destOrd="0" presId="urn:microsoft.com/office/officeart/2005/8/layout/vList3"/>
    <dgm:cxn modelId="{99B0E05C-EA4D-494E-8648-C3FD6C2BAB00}" type="presParOf" srcId="{AA8A6D83-BE2E-4792-8701-4E947569F40B}" destId="{AFB0DB65-07C3-464F-A555-CB1C6F395034}" srcOrd="3" destOrd="0" presId="urn:microsoft.com/office/officeart/2005/8/layout/vList3"/>
    <dgm:cxn modelId="{8C6AF1AE-F58F-4640-B10F-9C4A85869A8C}" type="presParOf" srcId="{AA8A6D83-BE2E-4792-8701-4E947569F40B}" destId="{C142107A-905C-4786-B07D-D554105898EC}" srcOrd="4" destOrd="0" presId="urn:microsoft.com/office/officeart/2005/8/layout/vList3"/>
    <dgm:cxn modelId="{7A9B9005-39AD-4933-BADC-C880FBD608C3}" type="presParOf" srcId="{C142107A-905C-4786-B07D-D554105898EC}" destId="{B84043E1-9FE5-40F3-924A-47B694A92184}" srcOrd="0" destOrd="0" presId="urn:microsoft.com/office/officeart/2005/8/layout/vList3"/>
    <dgm:cxn modelId="{2899A680-2492-42E4-A7E7-ADCB75C66DB1}" type="presParOf" srcId="{C142107A-905C-4786-B07D-D554105898EC}" destId="{4DC23E17-9A3B-4DEB-AD15-FEB8AA933209}" srcOrd="1" destOrd="0" presId="urn:microsoft.com/office/officeart/2005/8/layout/vList3"/>
    <dgm:cxn modelId="{C3FC0BDF-13EF-4E81-A5B2-EE7D4303CF14}" type="presParOf" srcId="{AA8A6D83-BE2E-4792-8701-4E947569F40B}" destId="{44546149-2121-44F3-8958-50BBCFF01B4C}" srcOrd="5" destOrd="0" presId="urn:microsoft.com/office/officeart/2005/8/layout/vList3"/>
    <dgm:cxn modelId="{A532BA1D-46EC-4ED1-8992-7E88523F761D}" type="presParOf" srcId="{AA8A6D83-BE2E-4792-8701-4E947569F40B}" destId="{C2B89A7E-07E7-40EC-86E2-A46676A0E19C}" srcOrd="6" destOrd="0" presId="urn:microsoft.com/office/officeart/2005/8/layout/vList3"/>
    <dgm:cxn modelId="{B386FFF9-6523-4982-BFC5-3EBE1D5EF1E6}" type="presParOf" srcId="{C2B89A7E-07E7-40EC-86E2-A46676A0E19C}" destId="{4D135DE5-DC54-41E8-B258-314C2FC3D6D8}" srcOrd="0" destOrd="0" presId="urn:microsoft.com/office/officeart/2005/8/layout/vList3"/>
    <dgm:cxn modelId="{46630334-2F7F-4E9C-A814-E6B4EBFA96FB}" type="presParOf" srcId="{C2B89A7E-07E7-40EC-86E2-A46676A0E19C}" destId="{64396A72-6EAD-4AE1-9BC2-D0BEA343337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Organizations and Committees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DARPA Research Programs (U.S.)</a:t>
          </a:r>
          <a:endParaRPr lang="en-US" sz="18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183800A5-1DDC-47C1-B039-FFA3E356F31A}">
      <dgm:prSet/>
      <dgm:spPr/>
      <dgm:t>
        <a:bodyPr/>
        <a:lstStyle/>
        <a:p>
          <a:r>
            <a:rPr lang="en-US" b="1"/>
            <a:t>National Science and Technology Council Committee on Science, Neuroscience Interagency Working Group (U.S.)</a:t>
          </a:r>
          <a:endParaRPr lang="ru-RU" b="1"/>
        </a:p>
      </dgm:t>
    </dgm:pt>
    <dgm:pt modelId="{91770152-7922-48E5-A87B-C62C37326F7F}" type="parTrans" cxnId="{B559E25C-0CAB-4DCD-B14E-DE6A688B34D7}">
      <dgm:prSet/>
      <dgm:spPr/>
      <dgm:t>
        <a:bodyPr/>
        <a:lstStyle/>
        <a:p>
          <a:endParaRPr lang="ru-RU" b="1"/>
        </a:p>
      </dgm:t>
    </dgm:pt>
    <dgm:pt modelId="{AA5CECFB-3F52-4D7D-90DB-6B87DE3D3783}" type="sibTrans" cxnId="{B559E25C-0CAB-4DCD-B14E-DE6A688B34D7}">
      <dgm:prSet/>
      <dgm:spPr/>
      <dgm:t>
        <a:bodyPr/>
        <a:lstStyle/>
        <a:p>
          <a:endParaRPr lang="ru-RU" b="1"/>
        </a:p>
      </dgm:t>
    </dgm:pt>
    <dgm:pt modelId="{4C460302-F193-49EA-99B7-65E49A445D28}">
      <dgm:prSet/>
      <dgm:spPr/>
      <dgm:t>
        <a:bodyPr/>
        <a:lstStyle/>
        <a:p>
          <a:r>
            <a:rPr lang="en-US" b="1"/>
            <a:t>Canadian Brain Research Strategy (CBRS)</a:t>
          </a:r>
          <a:endParaRPr lang="ru-RU" b="1"/>
        </a:p>
      </dgm:t>
    </dgm:pt>
    <dgm:pt modelId="{A0C70BA6-4C50-4D94-A9F9-3031D9F74AA1}" type="parTrans" cxnId="{87CB7389-8564-4945-AC3C-591045261DB0}">
      <dgm:prSet/>
      <dgm:spPr/>
      <dgm:t>
        <a:bodyPr/>
        <a:lstStyle/>
        <a:p>
          <a:endParaRPr lang="ru-RU" b="1"/>
        </a:p>
      </dgm:t>
    </dgm:pt>
    <dgm:pt modelId="{279374B1-453F-4BC2-82FC-304808925DE5}" type="sibTrans" cxnId="{87CB7389-8564-4945-AC3C-591045261DB0}">
      <dgm:prSet/>
      <dgm:spPr/>
      <dgm:t>
        <a:bodyPr/>
        <a:lstStyle/>
        <a:p>
          <a:endParaRPr lang="ru-RU" b="1"/>
        </a:p>
      </dgm:t>
    </dgm:pt>
    <dgm:pt modelId="{CB9B3B05-9570-4EB9-9468-7599C7CA3618}">
      <dgm:prSet/>
      <dgm:spPr/>
      <dgm:t>
        <a:bodyPr/>
        <a:lstStyle/>
        <a:p>
          <a:r>
            <a:rPr lang="en-US" b="1"/>
            <a:t>U.S. BRAIN Initiative</a:t>
          </a:r>
          <a:endParaRPr lang="ru-RU" b="1"/>
        </a:p>
      </dgm:t>
    </dgm:pt>
    <dgm:pt modelId="{E41356DD-2C28-406A-9DC6-004A08C1D594}" type="parTrans" cxnId="{C5BCF0E5-A880-4989-A9F7-03AB56961BEF}">
      <dgm:prSet/>
      <dgm:spPr/>
      <dgm:t>
        <a:bodyPr/>
        <a:lstStyle/>
        <a:p>
          <a:endParaRPr lang="ru-RU" b="1"/>
        </a:p>
      </dgm:t>
    </dgm:pt>
    <dgm:pt modelId="{F1C90FC4-94F4-40F9-8B03-01B45D1A18D1}" type="sibTrans" cxnId="{C5BCF0E5-A880-4989-A9F7-03AB56961BEF}">
      <dgm:prSet/>
      <dgm:spPr/>
      <dgm:t>
        <a:bodyPr/>
        <a:lstStyle/>
        <a:p>
          <a:endParaRPr lang="ru-RU" b="1"/>
        </a:p>
      </dgm:t>
    </dgm:pt>
    <dgm:pt modelId="{644C5051-3324-457A-912E-B8D2A4E69FA1}">
      <dgm:prSet/>
      <dgm:spPr/>
      <dgm:t>
        <a:bodyPr/>
        <a:lstStyle/>
        <a:p>
          <a:r>
            <a:rPr lang="en-US" b="1"/>
            <a:t>International Brain Initiative (IBI)</a:t>
          </a:r>
          <a:endParaRPr lang="ru-RU" b="1"/>
        </a:p>
      </dgm:t>
    </dgm:pt>
    <dgm:pt modelId="{6AD3A908-07AE-4745-B78B-40F266AF1BEB}" type="parTrans" cxnId="{707B0489-3BC9-42BE-83E0-B1F6FCCAFE20}">
      <dgm:prSet/>
      <dgm:spPr/>
      <dgm:t>
        <a:bodyPr/>
        <a:lstStyle/>
        <a:p>
          <a:endParaRPr lang="ru-RU" b="1"/>
        </a:p>
      </dgm:t>
    </dgm:pt>
    <dgm:pt modelId="{D60EB4CE-189F-4FD1-9DCD-DF2EFCB61126}" type="sibTrans" cxnId="{707B0489-3BC9-42BE-83E0-B1F6FCCAFE20}">
      <dgm:prSet/>
      <dgm:spPr/>
      <dgm:t>
        <a:bodyPr/>
        <a:lstStyle/>
        <a:p>
          <a:endParaRPr lang="ru-RU" b="1"/>
        </a:p>
      </dgm:t>
    </dgm:pt>
    <dgm:pt modelId="{A3859B17-BA1B-4ADA-8AD1-ED6DB1DF6C59}">
      <dgm:prSet/>
      <dgm:spPr/>
      <dgm:t>
        <a:bodyPr/>
        <a:lstStyle/>
        <a:p>
          <a:r>
            <a:rPr lang="en-US" b="1"/>
            <a:t>Brain/MINDS Beyond (Japan)</a:t>
          </a:r>
          <a:endParaRPr lang="ru-RU" b="1"/>
        </a:p>
      </dgm:t>
    </dgm:pt>
    <dgm:pt modelId="{0DCDD1A2-82F5-4CB5-A260-56A8F904F0FA}" type="parTrans" cxnId="{E8C28478-2686-4382-BB97-FD1320A2A911}">
      <dgm:prSet/>
      <dgm:spPr/>
      <dgm:t>
        <a:bodyPr/>
        <a:lstStyle/>
        <a:p>
          <a:endParaRPr lang="ru-RU" b="1"/>
        </a:p>
      </dgm:t>
    </dgm:pt>
    <dgm:pt modelId="{12A84AE1-808B-4C1C-A3B1-9D0DD693AFF2}" type="sibTrans" cxnId="{E8C28478-2686-4382-BB97-FD1320A2A911}">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6" custScaleY="116906">
        <dgm:presLayoutVars>
          <dgm:bulletEnabled val="1"/>
        </dgm:presLayoutVars>
      </dgm:prSet>
      <dgm:spPr/>
    </dgm:pt>
    <dgm:pt modelId="{6D67B471-3B16-438E-A0CF-AEAD27A2EEC7}" type="pres">
      <dgm:prSet presAssocID="{4C019845-696D-4F61-9FCD-93B53FBC185E}" presName="spacing" presStyleCnt="0"/>
      <dgm:spPr/>
    </dgm:pt>
    <dgm:pt modelId="{A56FBDED-D69F-4AA8-8DAA-F1CD5EB0341C}" type="pres">
      <dgm:prSet presAssocID="{183800A5-1DDC-47C1-B039-FFA3E356F31A}" presName="composite" presStyleCnt="0"/>
      <dgm:spPr/>
    </dgm:pt>
    <dgm:pt modelId="{4347442A-4708-4919-AE0C-B9E39984772D}" type="pres">
      <dgm:prSet presAssocID="{183800A5-1DDC-47C1-B039-FFA3E356F31A}" presName="imgShp" presStyleLbl="fgImgPlace1" presStyleIdx="1" presStyleCnt="6"/>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4DF14345-83C2-4F6F-AB28-11E06B97656C}" type="pres">
      <dgm:prSet presAssocID="{183800A5-1DDC-47C1-B039-FFA3E356F31A}" presName="txShp" presStyleLbl="node1" presStyleIdx="1" presStyleCnt="6">
        <dgm:presLayoutVars>
          <dgm:bulletEnabled val="1"/>
        </dgm:presLayoutVars>
      </dgm:prSet>
      <dgm:spPr/>
    </dgm:pt>
    <dgm:pt modelId="{83188778-8AA8-457B-9CA2-2B03503C3C93}" type="pres">
      <dgm:prSet presAssocID="{AA5CECFB-3F52-4D7D-90DB-6B87DE3D3783}" presName="spacing" presStyleCnt="0"/>
      <dgm:spPr/>
    </dgm:pt>
    <dgm:pt modelId="{9BF1E1DE-E211-41D9-8910-82FB52B8A5D8}" type="pres">
      <dgm:prSet presAssocID="{4C460302-F193-49EA-99B7-65E49A445D28}" presName="composite" presStyleCnt="0"/>
      <dgm:spPr/>
    </dgm:pt>
    <dgm:pt modelId="{888F98A5-81E0-40DE-BB57-C45813E5582B}" type="pres">
      <dgm:prSet presAssocID="{4C460302-F193-49EA-99B7-65E49A445D28}" presName="imgShp" presStyleLbl="fgImgPlace1" presStyleIdx="2" presStyleCnt="6"/>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5EC94077-DB5B-4AF1-8CB8-F3C33DDFE567}" type="pres">
      <dgm:prSet presAssocID="{4C460302-F193-49EA-99B7-65E49A445D28}" presName="txShp" presStyleLbl="node1" presStyleIdx="2" presStyleCnt="6">
        <dgm:presLayoutVars>
          <dgm:bulletEnabled val="1"/>
        </dgm:presLayoutVars>
      </dgm:prSet>
      <dgm:spPr/>
    </dgm:pt>
    <dgm:pt modelId="{EC052E4F-5032-4DBD-BB39-94B1B6062DD3}" type="pres">
      <dgm:prSet presAssocID="{279374B1-453F-4BC2-82FC-304808925DE5}" presName="spacing" presStyleCnt="0"/>
      <dgm:spPr/>
    </dgm:pt>
    <dgm:pt modelId="{28D870D3-4506-4D8C-9EE5-CE84C5F7C432}" type="pres">
      <dgm:prSet presAssocID="{CB9B3B05-9570-4EB9-9468-7599C7CA3618}" presName="composite" presStyleCnt="0"/>
      <dgm:spPr/>
    </dgm:pt>
    <dgm:pt modelId="{0F2DB62A-23FC-48CE-BA5D-841C70435833}" type="pres">
      <dgm:prSet presAssocID="{CB9B3B05-9570-4EB9-9468-7599C7CA3618}" presName="imgShp" presStyleLbl="fgImgPlace1" presStyleIdx="3" presStyleCnt="6"/>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37FF63E0-7E1E-49CA-9699-27C96D89CBB1}" type="pres">
      <dgm:prSet presAssocID="{CB9B3B05-9570-4EB9-9468-7599C7CA3618}" presName="txShp" presStyleLbl="node1" presStyleIdx="3" presStyleCnt="6">
        <dgm:presLayoutVars>
          <dgm:bulletEnabled val="1"/>
        </dgm:presLayoutVars>
      </dgm:prSet>
      <dgm:spPr/>
    </dgm:pt>
    <dgm:pt modelId="{1C0F187E-2B9E-434E-A630-8E4D42FC6710}" type="pres">
      <dgm:prSet presAssocID="{F1C90FC4-94F4-40F9-8B03-01B45D1A18D1}" presName="spacing" presStyleCnt="0"/>
      <dgm:spPr/>
    </dgm:pt>
    <dgm:pt modelId="{B7087273-7D8E-4B8A-8A5A-3B46E4FF2220}" type="pres">
      <dgm:prSet presAssocID="{644C5051-3324-457A-912E-B8D2A4E69FA1}" presName="composite" presStyleCnt="0"/>
      <dgm:spPr/>
    </dgm:pt>
    <dgm:pt modelId="{503B78D4-D4A5-4E10-97C7-09EF54DE993B}" type="pres">
      <dgm:prSet presAssocID="{644C5051-3324-457A-912E-B8D2A4E69FA1}" presName="imgShp" presStyleLbl="fgImgPlace1" presStyleIdx="4" presStyleCnt="6"/>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8D7EB57E-7386-45BC-BDCD-34AC48931185}" type="pres">
      <dgm:prSet presAssocID="{644C5051-3324-457A-912E-B8D2A4E69FA1}" presName="txShp" presStyleLbl="node1" presStyleIdx="4" presStyleCnt="6">
        <dgm:presLayoutVars>
          <dgm:bulletEnabled val="1"/>
        </dgm:presLayoutVars>
      </dgm:prSet>
      <dgm:spPr/>
    </dgm:pt>
    <dgm:pt modelId="{AB543AAE-D69B-4BC2-B3F9-A54E2E91A50D}" type="pres">
      <dgm:prSet presAssocID="{D60EB4CE-189F-4FD1-9DCD-DF2EFCB61126}" presName="spacing" presStyleCnt="0"/>
      <dgm:spPr/>
    </dgm:pt>
    <dgm:pt modelId="{70D83384-462A-489D-901D-90AF2178DA78}" type="pres">
      <dgm:prSet presAssocID="{A3859B17-BA1B-4ADA-8AD1-ED6DB1DF6C59}" presName="composite" presStyleCnt="0"/>
      <dgm:spPr/>
    </dgm:pt>
    <dgm:pt modelId="{77DA90D8-6530-42EA-BD3C-5D36365A7CC4}" type="pres">
      <dgm:prSet presAssocID="{A3859B17-BA1B-4ADA-8AD1-ED6DB1DF6C59}" presName="imgShp" presStyleLbl="fgImgPlace1" presStyleIdx="5"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FC7F9416-FBCB-4080-B801-24A53C57CA11}" type="pres">
      <dgm:prSet presAssocID="{A3859B17-BA1B-4ADA-8AD1-ED6DB1DF6C59}" presName="txShp" presStyleLbl="node1" presStyleIdx="5" presStyleCnt="6">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81F9FA0A-7397-4413-94B8-ED2FCC7693DF}" type="presOf" srcId="{CB9B3B05-9570-4EB9-9468-7599C7CA3618}" destId="{37FF63E0-7E1E-49CA-9699-27C96D89CBB1}" srcOrd="0" destOrd="0" presId="urn:microsoft.com/office/officeart/2005/8/layout/vList3"/>
    <dgm:cxn modelId="{3950E60E-7244-4354-9942-EE692C79FBBE}" type="presOf" srcId="{4C460302-F193-49EA-99B7-65E49A445D28}" destId="{5EC94077-DB5B-4AF1-8CB8-F3C33DDFE567}"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B559E25C-0CAB-4DCD-B14E-DE6A688B34D7}" srcId="{DB2AD992-6CE1-479E-BD1E-F1620EC104DF}" destId="{183800A5-1DDC-47C1-B039-FFA3E356F31A}" srcOrd="1" destOrd="0" parTransId="{91770152-7922-48E5-A87B-C62C37326F7F}" sibTransId="{AA5CECFB-3F52-4D7D-90DB-6B87DE3D3783}"/>
    <dgm:cxn modelId="{723BAC76-FBCB-4CC7-B514-869B274BA058}" type="presOf" srcId="{DB2AD992-6CE1-479E-BD1E-F1620EC104DF}" destId="{AA8A6D83-BE2E-4792-8701-4E947569F40B}" srcOrd="0" destOrd="0" presId="urn:microsoft.com/office/officeart/2005/8/layout/vList3"/>
    <dgm:cxn modelId="{E8C28478-2686-4382-BB97-FD1320A2A911}" srcId="{DB2AD992-6CE1-479E-BD1E-F1620EC104DF}" destId="{A3859B17-BA1B-4ADA-8AD1-ED6DB1DF6C59}" srcOrd="5" destOrd="0" parTransId="{0DCDD1A2-82F5-4CB5-A260-56A8F904F0FA}" sibTransId="{12A84AE1-808B-4C1C-A3B1-9D0DD693AFF2}"/>
    <dgm:cxn modelId="{707B0489-3BC9-42BE-83E0-B1F6FCCAFE20}" srcId="{DB2AD992-6CE1-479E-BD1E-F1620EC104DF}" destId="{644C5051-3324-457A-912E-B8D2A4E69FA1}" srcOrd="4" destOrd="0" parTransId="{6AD3A908-07AE-4745-B78B-40F266AF1BEB}" sibTransId="{D60EB4CE-189F-4FD1-9DCD-DF2EFCB61126}"/>
    <dgm:cxn modelId="{87CB7389-8564-4945-AC3C-591045261DB0}" srcId="{DB2AD992-6CE1-479E-BD1E-F1620EC104DF}" destId="{4C460302-F193-49EA-99B7-65E49A445D28}" srcOrd="2" destOrd="0" parTransId="{A0C70BA6-4C50-4D94-A9F9-3031D9F74AA1}" sibTransId="{279374B1-453F-4BC2-82FC-304808925DE5}"/>
    <dgm:cxn modelId="{B5BCD7A7-3DF4-4730-96E7-5DE9371FA04E}" type="presOf" srcId="{183800A5-1DDC-47C1-B039-FFA3E356F31A}" destId="{4DF14345-83C2-4F6F-AB28-11E06B97656C}" srcOrd="0" destOrd="0" presId="urn:microsoft.com/office/officeart/2005/8/layout/vList3"/>
    <dgm:cxn modelId="{1590F3A7-ACC0-4A99-BFC2-ECFA4FE2094F}" type="presOf" srcId="{A3859B17-BA1B-4ADA-8AD1-ED6DB1DF6C59}" destId="{FC7F9416-FBCB-4080-B801-24A53C57CA11}" srcOrd="0" destOrd="0" presId="urn:microsoft.com/office/officeart/2005/8/layout/vList3"/>
    <dgm:cxn modelId="{A9158CC8-ABF9-4BEC-ACD6-1A996F003FC4}" type="presOf" srcId="{644C5051-3324-457A-912E-B8D2A4E69FA1}" destId="{8D7EB57E-7386-45BC-BDCD-34AC48931185}" srcOrd="0" destOrd="0" presId="urn:microsoft.com/office/officeart/2005/8/layout/vList3"/>
    <dgm:cxn modelId="{C5BCF0E5-A880-4989-A9F7-03AB56961BEF}" srcId="{DB2AD992-6CE1-479E-BD1E-F1620EC104DF}" destId="{CB9B3B05-9570-4EB9-9468-7599C7CA3618}" srcOrd="3" destOrd="0" parTransId="{E41356DD-2C28-406A-9DC6-004A08C1D594}" sibTransId="{F1C90FC4-94F4-40F9-8B03-01B45D1A18D1}"/>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9147478-CB12-44BF-AD39-839CB9571FF8}" type="presParOf" srcId="{AA8A6D83-BE2E-4792-8701-4E947569F40B}" destId="{A56FBDED-D69F-4AA8-8DAA-F1CD5EB0341C}" srcOrd="2" destOrd="0" presId="urn:microsoft.com/office/officeart/2005/8/layout/vList3"/>
    <dgm:cxn modelId="{FE62D8EA-E5B6-44AE-A83D-4A4DB33B66E4}" type="presParOf" srcId="{A56FBDED-D69F-4AA8-8DAA-F1CD5EB0341C}" destId="{4347442A-4708-4919-AE0C-B9E39984772D}" srcOrd="0" destOrd="0" presId="urn:microsoft.com/office/officeart/2005/8/layout/vList3"/>
    <dgm:cxn modelId="{BEB2162C-5EF7-4447-8C65-632A755623EE}" type="presParOf" srcId="{A56FBDED-D69F-4AA8-8DAA-F1CD5EB0341C}" destId="{4DF14345-83C2-4F6F-AB28-11E06B97656C}" srcOrd="1" destOrd="0" presId="urn:microsoft.com/office/officeart/2005/8/layout/vList3"/>
    <dgm:cxn modelId="{571CE6AF-C6A1-43C1-940D-D8701FE61DD8}" type="presParOf" srcId="{AA8A6D83-BE2E-4792-8701-4E947569F40B}" destId="{83188778-8AA8-457B-9CA2-2B03503C3C93}" srcOrd="3" destOrd="0" presId="urn:microsoft.com/office/officeart/2005/8/layout/vList3"/>
    <dgm:cxn modelId="{F911E664-144B-4F24-9B1E-648C137DEA45}" type="presParOf" srcId="{AA8A6D83-BE2E-4792-8701-4E947569F40B}" destId="{9BF1E1DE-E211-41D9-8910-82FB52B8A5D8}" srcOrd="4" destOrd="0" presId="urn:microsoft.com/office/officeart/2005/8/layout/vList3"/>
    <dgm:cxn modelId="{F7302886-EF0A-4F86-BE16-5C8EDEB678AE}" type="presParOf" srcId="{9BF1E1DE-E211-41D9-8910-82FB52B8A5D8}" destId="{888F98A5-81E0-40DE-BB57-C45813E5582B}" srcOrd="0" destOrd="0" presId="urn:microsoft.com/office/officeart/2005/8/layout/vList3"/>
    <dgm:cxn modelId="{D07627DF-8195-4646-9FAD-8C1F767F353B}" type="presParOf" srcId="{9BF1E1DE-E211-41D9-8910-82FB52B8A5D8}" destId="{5EC94077-DB5B-4AF1-8CB8-F3C33DDFE567}" srcOrd="1" destOrd="0" presId="urn:microsoft.com/office/officeart/2005/8/layout/vList3"/>
    <dgm:cxn modelId="{D4954459-4E31-4A1C-A2F0-EB6A7C2558E1}" type="presParOf" srcId="{AA8A6D83-BE2E-4792-8701-4E947569F40B}" destId="{EC052E4F-5032-4DBD-BB39-94B1B6062DD3}" srcOrd="5" destOrd="0" presId="urn:microsoft.com/office/officeart/2005/8/layout/vList3"/>
    <dgm:cxn modelId="{4BD3C426-0755-4CDE-9865-F8AEA7625DFD}" type="presParOf" srcId="{AA8A6D83-BE2E-4792-8701-4E947569F40B}" destId="{28D870D3-4506-4D8C-9EE5-CE84C5F7C432}" srcOrd="6" destOrd="0" presId="urn:microsoft.com/office/officeart/2005/8/layout/vList3"/>
    <dgm:cxn modelId="{742F69DD-6A38-4829-89EF-C8FB03DDBCDD}" type="presParOf" srcId="{28D870D3-4506-4D8C-9EE5-CE84C5F7C432}" destId="{0F2DB62A-23FC-48CE-BA5D-841C70435833}" srcOrd="0" destOrd="0" presId="urn:microsoft.com/office/officeart/2005/8/layout/vList3"/>
    <dgm:cxn modelId="{65BBD4B0-217A-4400-A744-ED8DDBF568F3}" type="presParOf" srcId="{28D870D3-4506-4D8C-9EE5-CE84C5F7C432}" destId="{37FF63E0-7E1E-49CA-9699-27C96D89CBB1}" srcOrd="1" destOrd="0" presId="urn:microsoft.com/office/officeart/2005/8/layout/vList3"/>
    <dgm:cxn modelId="{A03BA518-263D-4CF5-80C6-91522E0508E2}" type="presParOf" srcId="{AA8A6D83-BE2E-4792-8701-4E947569F40B}" destId="{1C0F187E-2B9E-434E-A630-8E4D42FC6710}" srcOrd="7" destOrd="0" presId="urn:microsoft.com/office/officeart/2005/8/layout/vList3"/>
    <dgm:cxn modelId="{9661A4B6-372C-491D-AB07-3AB2AA33D68C}" type="presParOf" srcId="{AA8A6D83-BE2E-4792-8701-4E947569F40B}" destId="{B7087273-7D8E-4B8A-8A5A-3B46E4FF2220}" srcOrd="8" destOrd="0" presId="urn:microsoft.com/office/officeart/2005/8/layout/vList3"/>
    <dgm:cxn modelId="{DA653C97-A493-41E2-B53F-768EB1B4349D}" type="presParOf" srcId="{B7087273-7D8E-4B8A-8A5A-3B46E4FF2220}" destId="{503B78D4-D4A5-4E10-97C7-09EF54DE993B}" srcOrd="0" destOrd="0" presId="urn:microsoft.com/office/officeart/2005/8/layout/vList3"/>
    <dgm:cxn modelId="{B54EEEFD-298E-47EE-A0B9-641C5580B5FE}" type="presParOf" srcId="{B7087273-7D8E-4B8A-8A5A-3B46E4FF2220}" destId="{8D7EB57E-7386-45BC-BDCD-34AC48931185}" srcOrd="1" destOrd="0" presId="urn:microsoft.com/office/officeart/2005/8/layout/vList3"/>
    <dgm:cxn modelId="{33C43D17-94C9-4A79-B011-A2DCA3C1D363}" type="presParOf" srcId="{AA8A6D83-BE2E-4792-8701-4E947569F40B}" destId="{AB543AAE-D69B-4BC2-B3F9-A54E2E91A50D}" srcOrd="9" destOrd="0" presId="urn:microsoft.com/office/officeart/2005/8/layout/vList3"/>
    <dgm:cxn modelId="{AE6A3A17-D5D1-423C-8706-9DBBDD66A36E}" type="presParOf" srcId="{AA8A6D83-BE2E-4792-8701-4E947569F40B}" destId="{70D83384-462A-489D-901D-90AF2178DA78}" srcOrd="10" destOrd="0" presId="urn:microsoft.com/office/officeart/2005/8/layout/vList3"/>
    <dgm:cxn modelId="{E983EBED-9AD4-4D64-BDE5-0D8CCE0D61CC}" type="presParOf" srcId="{70D83384-462A-489D-901D-90AF2178DA78}" destId="{77DA90D8-6530-42EA-BD3C-5D36365A7CC4}" srcOrd="0" destOrd="0" presId="urn:microsoft.com/office/officeart/2005/8/layout/vList3"/>
    <dgm:cxn modelId="{5E5D7BC3-2433-4C95-9006-B94540A5595D}" type="presParOf" srcId="{70D83384-462A-489D-901D-90AF2178DA78}" destId="{FC7F9416-FBCB-4080-B801-24A53C57CA1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Projects and Programs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2000" b="1"/>
            <a:t>Morningside Neurotechnologies Ethical Code</a:t>
          </a:r>
          <a:endParaRPr lang="en-US" sz="20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3C9D4015-8E02-4FD8-841E-51E0CBC295F4}">
      <dgm:prSet/>
      <dgm:spPr/>
      <dgm:t>
        <a:bodyPr/>
        <a:lstStyle/>
        <a:p>
          <a:r>
            <a:rPr lang="en-US" b="1"/>
            <a:t>IEEE Brain Initiative - Neuroethical Framework</a:t>
          </a:r>
          <a:endParaRPr lang="ru-RU" b="1"/>
        </a:p>
      </dgm:t>
    </dgm:pt>
    <dgm:pt modelId="{8C3F6E45-01F3-443F-A052-477FAEC67EF8}" type="parTrans" cxnId="{FBDC87F2-1553-4247-9588-1619D2006744}">
      <dgm:prSet/>
      <dgm:spPr/>
      <dgm:t>
        <a:bodyPr/>
        <a:lstStyle/>
        <a:p>
          <a:endParaRPr lang="ru-RU" b="1"/>
        </a:p>
      </dgm:t>
    </dgm:pt>
    <dgm:pt modelId="{76627F7E-D45B-4079-BC42-CB366CEF0E49}" type="sibTrans" cxnId="{FBDC87F2-1553-4247-9588-1619D2006744}">
      <dgm:prSet/>
      <dgm:spPr/>
      <dgm:t>
        <a:bodyPr/>
        <a:lstStyle/>
        <a:p>
          <a:endParaRPr lang="ru-RU" b="1"/>
        </a:p>
      </dgm:t>
    </dgm:pt>
    <dgm:pt modelId="{0677E83F-9ED5-4649-9F9F-24F2D3122F76}">
      <dgm:prSet/>
      <dgm:spPr/>
      <dgm:t>
        <a:bodyPr/>
        <a:lstStyle/>
        <a:p>
          <a:r>
            <a:rPr lang="en-US" b="1"/>
            <a:t>NIH BRAIN Initiative - Neuroethics Guiding Principles (U.S.)</a:t>
          </a:r>
          <a:endParaRPr lang="ru-RU" b="1"/>
        </a:p>
      </dgm:t>
    </dgm:pt>
    <dgm:pt modelId="{783201ED-EB88-4078-9FE0-A0FD541C5A8A}" type="parTrans" cxnId="{113A44E8-AA75-4680-AA24-7E68A9083839}">
      <dgm:prSet/>
      <dgm:spPr/>
      <dgm:t>
        <a:bodyPr/>
        <a:lstStyle/>
        <a:p>
          <a:endParaRPr lang="ru-RU" b="1"/>
        </a:p>
      </dgm:t>
    </dgm:pt>
    <dgm:pt modelId="{3407DE2B-8872-41DE-A865-70539BAF47A7}" type="sibTrans" cxnId="{113A44E8-AA75-4680-AA24-7E68A9083839}">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F35A26F9-158B-4D7C-88A4-BC945D5DE479}" type="pres">
      <dgm:prSet presAssocID="{3C9D4015-8E02-4FD8-841E-51E0CBC295F4}" presName="composite" presStyleCnt="0"/>
      <dgm:spPr/>
    </dgm:pt>
    <dgm:pt modelId="{BCE0E735-EFDC-4CFE-B2D3-CFB8C1837F70}" type="pres">
      <dgm:prSet presAssocID="{3C9D4015-8E02-4FD8-841E-51E0CBC295F4}"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CA961AB1-C1B6-496E-8626-A30EEABB4887}" type="pres">
      <dgm:prSet presAssocID="{3C9D4015-8E02-4FD8-841E-51E0CBC295F4}" presName="txShp" presStyleLbl="node1" presStyleIdx="1" presStyleCnt="3">
        <dgm:presLayoutVars>
          <dgm:bulletEnabled val="1"/>
        </dgm:presLayoutVars>
      </dgm:prSet>
      <dgm:spPr/>
    </dgm:pt>
    <dgm:pt modelId="{CC9824A5-5DB1-4626-8A86-B6F8D2D05638}" type="pres">
      <dgm:prSet presAssocID="{76627F7E-D45B-4079-BC42-CB366CEF0E49}" presName="spacing" presStyleCnt="0"/>
      <dgm:spPr/>
    </dgm:pt>
    <dgm:pt modelId="{10D66C98-DBC1-490E-82C9-8D234B02197D}" type="pres">
      <dgm:prSet presAssocID="{0677E83F-9ED5-4649-9F9F-24F2D3122F76}" presName="composite" presStyleCnt="0"/>
      <dgm:spPr/>
    </dgm:pt>
    <dgm:pt modelId="{A65FD245-28EC-4652-9EDB-886A6CE52D15}" type="pres">
      <dgm:prSet presAssocID="{0677E83F-9ED5-4649-9F9F-24F2D3122F76}"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4A933813-723B-4938-9104-D55EBBE5210A}" type="pres">
      <dgm:prSet presAssocID="{0677E83F-9ED5-4649-9F9F-24F2D3122F76}"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D34DFD0A-BC68-43B1-BEDA-530878E9B799}" type="presOf" srcId="{3C9D4015-8E02-4FD8-841E-51E0CBC295F4}" destId="{CA961AB1-C1B6-496E-8626-A30EEABB4887}"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113A44E8-AA75-4680-AA24-7E68A9083839}" srcId="{DB2AD992-6CE1-479E-BD1E-F1620EC104DF}" destId="{0677E83F-9ED5-4649-9F9F-24F2D3122F76}" srcOrd="2" destOrd="0" parTransId="{783201ED-EB88-4078-9FE0-A0FD541C5A8A}" sibTransId="{3407DE2B-8872-41DE-A865-70539BAF47A7}"/>
    <dgm:cxn modelId="{FD9639F1-5BDA-4443-B82A-F731C169B8B2}" type="presOf" srcId="{0677E83F-9ED5-4649-9F9F-24F2D3122F76}" destId="{4A933813-723B-4938-9104-D55EBBE5210A}" srcOrd="0" destOrd="0" presId="urn:microsoft.com/office/officeart/2005/8/layout/vList3"/>
    <dgm:cxn modelId="{FBDC87F2-1553-4247-9588-1619D2006744}" srcId="{DB2AD992-6CE1-479E-BD1E-F1620EC104DF}" destId="{3C9D4015-8E02-4FD8-841E-51E0CBC295F4}" srcOrd="1" destOrd="0" parTransId="{8C3F6E45-01F3-443F-A052-477FAEC67EF8}" sibTransId="{76627F7E-D45B-4079-BC42-CB366CEF0E49}"/>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63C7B710-B545-492B-975D-9091ABE422E4}" type="presParOf" srcId="{AA8A6D83-BE2E-4792-8701-4E947569F40B}" destId="{F35A26F9-158B-4D7C-88A4-BC945D5DE479}" srcOrd="2" destOrd="0" presId="urn:microsoft.com/office/officeart/2005/8/layout/vList3"/>
    <dgm:cxn modelId="{94F97219-B4CE-4A07-A030-37DA0760FCE5}" type="presParOf" srcId="{F35A26F9-158B-4D7C-88A4-BC945D5DE479}" destId="{BCE0E735-EFDC-4CFE-B2D3-CFB8C1837F70}" srcOrd="0" destOrd="0" presId="urn:microsoft.com/office/officeart/2005/8/layout/vList3"/>
    <dgm:cxn modelId="{EA0CE834-EC6B-4257-88C6-E133CA89957A}" type="presParOf" srcId="{F35A26F9-158B-4D7C-88A4-BC945D5DE479}" destId="{CA961AB1-C1B6-496E-8626-A30EEABB4887}" srcOrd="1" destOrd="0" presId="urn:microsoft.com/office/officeart/2005/8/layout/vList3"/>
    <dgm:cxn modelId="{F75BCE20-B658-407F-AC89-9A967E740BE3}" type="presParOf" srcId="{AA8A6D83-BE2E-4792-8701-4E947569F40B}" destId="{CC9824A5-5DB1-4626-8A86-B6F8D2D05638}" srcOrd="3" destOrd="0" presId="urn:microsoft.com/office/officeart/2005/8/layout/vList3"/>
    <dgm:cxn modelId="{77F8272D-9F53-4E1A-90E0-7215236C6D4D}" type="presParOf" srcId="{AA8A6D83-BE2E-4792-8701-4E947569F40B}" destId="{10D66C98-DBC1-490E-82C9-8D234B02197D}" srcOrd="4" destOrd="0" presId="urn:microsoft.com/office/officeart/2005/8/layout/vList3"/>
    <dgm:cxn modelId="{40939110-0BD6-47C5-8649-85585AAEE69A}" type="presParOf" srcId="{10D66C98-DBC1-490E-82C9-8D234B02197D}" destId="{A65FD245-28EC-4652-9EDB-886A6CE52D15}" srcOrd="0" destOrd="0" presId="urn:microsoft.com/office/officeart/2005/8/layout/vList3"/>
    <dgm:cxn modelId="{54629132-0BB2-480E-BD13-49CD672A0EE6}" type="presParOf" srcId="{10D66C98-DBC1-490E-82C9-8D234B02197D}" destId="{4A933813-723B-4938-9104-D55EBBE5210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Codes and Initiatives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2000" b="1"/>
            <a:t>The Royal Society (UK) - iHuman Perspective: Neural Interfaces</a:t>
          </a:r>
          <a:endParaRPr lang="en-US" sz="2000" b="1" i="0"/>
        </a:p>
      </dgm:t>
    </dgm:pt>
    <dgm:pt modelId="{B093A627-8076-45B5-9928-59A33024CB92}" type="parTrans" cxnId="{F6A2BC00-16B6-40AC-97E3-35B7F265608B}">
      <dgm:prSet/>
      <dgm:spPr/>
      <dgm:t>
        <a:bodyPr/>
        <a:lstStyle/>
        <a:p>
          <a:pPr algn="ctr"/>
          <a:endParaRPr lang="ru-RU" sz="2000" b="0"/>
        </a:p>
      </dgm:t>
    </dgm:pt>
    <dgm:pt modelId="{4C019845-696D-4F61-9FCD-93B53FBC185E}" type="sibTrans" cxnId="{F6A2BC00-16B6-40AC-97E3-35B7F265608B}">
      <dgm:prSet/>
      <dgm:spPr/>
      <dgm:t>
        <a:bodyPr/>
        <a:lstStyle/>
        <a:p>
          <a:pPr algn="ctr"/>
          <a:endParaRPr lang="ru-RU" sz="2000" b="0"/>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1" custScaleY="200285">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Other Documents</a:t>
          </a:r>
          <a:endParaRPr lang="en-US" sz="18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Santiago Neurorights Law (Chile)</a:t>
          </a:r>
          <a:endParaRPr lang="en-US" sz="1800" b="1" i="0"/>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31CD4C92-74DB-4BF2-B857-02464B6D4E8D}">
      <dgm:prSet custT="1"/>
      <dgm:spPr/>
      <dgm:t>
        <a:bodyPr/>
        <a:lstStyle/>
        <a:p>
          <a:r>
            <a:rPr lang="en-US" sz="1800" b="1"/>
            <a:t>The Chilean Senate unanimously approved a bill to amend the constitution to protect neurorights</a:t>
          </a:r>
          <a:endParaRPr lang="ru-RU" sz="1800" b="1"/>
        </a:p>
      </dgm:t>
    </dgm:pt>
    <dgm:pt modelId="{08AB830F-0585-4337-9BC1-D5BC61CDD4EA}" type="parTrans" cxnId="{62AD5F18-7059-4C68-83DC-F58460BD6EBB}">
      <dgm:prSet/>
      <dgm:spPr/>
      <dgm:t>
        <a:bodyPr/>
        <a:lstStyle/>
        <a:p>
          <a:endParaRPr lang="ru-RU" sz="1800" b="1"/>
        </a:p>
      </dgm:t>
    </dgm:pt>
    <dgm:pt modelId="{CB5CAC69-365D-4B87-9565-F08CB93FC6DC}" type="sibTrans" cxnId="{62AD5F18-7059-4C68-83DC-F58460BD6EBB}">
      <dgm:prSet/>
      <dgm:spPr/>
      <dgm:t>
        <a:bodyPr/>
        <a:lstStyle/>
        <a:p>
          <a:endParaRPr lang="ru-RU" sz="18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custScaleY="116906">
        <dgm:presLayoutVars>
          <dgm:bulletEnabled val="1"/>
        </dgm:presLayoutVars>
      </dgm:prSet>
      <dgm:spPr/>
    </dgm:pt>
    <dgm:pt modelId="{6D67B471-3B16-438E-A0CF-AEAD27A2EEC7}" type="pres">
      <dgm:prSet presAssocID="{4C019845-696D-4F61-9FCD-93B53FBC185E}" presName="spacing" presStyleCnt="0"/>
      <dgm:spPr/>
    </dgm:pt>
    <dgm:pt modelId="{C7392AF1-2E9B-409F-9C3A-C8FBFCB0FD0A}" type="pres">
      <dgm:prSet presAssocID="{31CD4C92-74DB-4BF2-B857-02464B6D4E8D}" presName="composite" presStyleCnt="0"/>
      <dgm:spPr/>
    </dgm:pt>
    <dgm:pt modelId="{E4207A3E-93EC-4ED8-95E9-3EE8585A823A}" type="pres">
      <dgm:prSet presAssocID="{31CD4C92-74DB-4BF2-B857-02464B6D4E8D}"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7F239AD9-5DF2-48CC-9C46-C6BF146150E6}" type="pres">
      <dgm:prSet presAssocID="{31CD4C92-74DB-4BF2-B857-02464B6D4E8D}"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89F9A212-8B9A-4DE3-A693-E2324EC62406}" type="presOf" srcId="{31CD4C92-74DB-4BF2-B857-02464B6D4E8D}" destId="{7F239AD9-5DF2-48CC-9C46-C6BF146150E6}" srcOrd="0" destOrd="0" presId="urn:microsoft.com/office/officeart/2005/8/layout/vList3"/>
    <dgm:cxn modelId="{62AD5F18-7059-4C68-83DC-F58460BD6EBB}" srcId="{DB2AD992-6CE1-479E-BD1E-F1620EC104DF}" destId="{31CD4C92-74DB-4BF2-B857-02464B6D4E8D}" srcOrd="1" destOrd="0" parTransId="{08AB830F-0585-4337-9BC1-D5BC61CDD4EA}" sibTransId="{CB5CAC69-365D-4B87-9565-F08CB93FC6DC}"/>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5A51A23-A7DA-4741-905B-FC380C138F14}" type="presParOf" srcId="{AA8A6D83-BE2E-4792-8701-4E947569F40B}" destId="{C7392AF1-2E9B-409F-9C3A-C8FBFCB0FD0A}" srcOrd="2" destOrd="0" presId="urn:microsoft.com/office/officeart/2005/8/layout/vList3"/>
    <dgm:cxn modelId="{358DCB9B-71C7-45CF-8F72-EAB253B826AE}" type="presParOf" srcId="{C7392AF1-2E9B-409F-9C3A-C8FBFCB0FD0A}" destId="{E4207A3E-93EC-4ED8-95E9-3EE8585A823A}" srcOrd="0" destOrd="0" presId="urn:microsoft.com/office/officeart/2005/8/layout/vList3"/>
    <dgm:cxn modelId="{07D88C34-F79B-4004-9537-0DD6E2603BB8}" type="presParOf" srcId="{C7392AF1-2E9B-409F-9C3A-C8FBFCB0FD0A}" destId="{7F239AD9-5DF2-48CC-9C46-C6BF146150E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National Laws and Policies on Neurotechnologies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A57C1E60-AF54-4C89-9AF8-494D025AC834}"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F50955B1-F1FC-4B2C-896B-FC25392A892D}">
      <dgm:prSet/>
      <dgm:spPr/>
      <dgm:t>
        <a:bodyPr/>
        <a:lstStyle/>
        <a:p>
          <a:pPr algn="ctr"/>
          <a:r>
            <a:rPr lang="en-US" b="1"/>
            <a:t>THANK YOU FOR THE ATTENTION!</a:t>
          </a:r>
          <a:endParaRPr lang="ru-RU" b="1"/>
        </a:p>
      </dgm:t>
    </dgm:pt>
    <dgm:pt modelId="{35D90321-16E9-4A20-AFB9-662F296F0DCB}" type="parTrans" cxnId="{36301CAC-3BAA-4C20-87BE-AF1EE948DC4E}">
      <dgm:prSet/>
      <dgm:spPr/>
      <dgm:t>
        <a:bodyPr/>
        <a:lstStyle/>
        <a:p>
          <a:endParaRPr lang="ru-RU" b="1"/>
        </a:p>
      </dgm:t>
    </dgm:pt>
    <dgm:pt modelId="{DC055FC5-CF5F-4E8D-BC93-4482768845EE}" type="sibTrans" cxnId="{36301CAC-3BAA-4C20-87BE-AF1EE948DC4E}">
      <dgm:prSet/>
      <dgm:spPr/>
      <dgm:t>
        <a:bodyPr/>
        <a:lstStyle/>
        <a:p>
          <a:endParaRPr lang="ru-RU" b="1"/>
        </a:p>
      </dgm:t>
    </dgm:pt>
    <dgm:pt modelId="{0D7D96C8-4CA2-4989-80A2-9106DE6DB30A}" type="pres">
      <dgm:prSet presAssocID="{A57C1E60-AF54-4C89-9AF8-494D025AC834}" presName="linear" presStyleCnt="0">
        <dgm:presLayoutVars>
          <dgm:animLvl val="lvl"/>
          <dgm:resizeHandles val="exact"/>
        </dgm:presLayoutVars>
      </dgm:prSet>
      <dgm:spPr/>
    </dgm:pt>
    <dgm:pt modelId="{3959F2A9-61F3-410C-BFA0-7F57F0CD5AD9}" type="pres">
      <dgm:prSet presAssocID="{F50955B1-F1FC-4B2C-896B-FC25392A892D}" presName="parentText" presStyleLbl="node1" presStyleIdx="0" presStyleCnt="1" custLinFactNeighborX="-1164" custLinFactNeighborY="544">
        <dgm:presLayoutVars>
          <dgm:chMax val="0"/>
          <dgm:bulletEnabled val="1"/>
        </dgm:presLayoutVars>
      </dgm:prSet>
      <dgm:spPr/>
    </dgm:pt>
  </dgm:ptLst>
  <dgm:cxnLst>
    <dgm:cxn modelId="{56084323-A3B7-44ED-ACC2-F94F73AC98E4}" type="presOf" srcId="{A57C1E60-AF54-4C89-9AF8-494D025AC834}" destId="{0D7D96C8-4CA2-4989-80A2-9106DE6DB30A}" srcOrd="0" destOrd="0" presId="urn:microsoft.com/office/officeart/2005/8/layout/vList2"/>
    <dgm:cxn modelId="{36301CAC-3BAA-4C20-87BE-AF1EE948DC4E}" srcId="{A57C1E60-AF54-4C89-9AF8-494D025AC834}" destId="{F50955B1-F1FC-4B2C-896B-FC25392A892D}" srcOrd="0" destOrd="0" parTransId="{35D90321-16E9-4A20-AFB9-662F296F0DCB}" sibTransId="{DC055FC5-CF5F-4E8D-BC93-4482768845EE}"/>
    <dgm:cxn modelId="{67E047EA-438D-4DA5-9A52-4B110F33F0C4}" type="presOf" srcId="{F50955B1-F1FC-4B2C-896B-FC25392A892D}" destId="{3959F2A9-61F3-410C-BFA0-7F57F0CD5AD9}" srcOrd="0" destOrd="0" presId="urn:microsoft.com/office/officeart/2005/8/layout/vList2"/>
    <dgm:cxn modelId="{EB8EAA4F-2EA8-41FC-9688-105B68A21D76}" type="presParOf" srcId="{0D7D96C8-4CA2-4989-80A2-9106DE6DB30A}" destId="{3959F2A9-61F3-410C-BFA0-7F57F0CD5A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8667F-4E82-43BC-811A-5654F3F8DBEA}">
      <dsp:nvSpPr>
        <dsp:cNvPr id="0" name=""/>
        <dsp:cNvSpPr/>
      </dsp:nvSpPr>
      <dsp:spPr>
        <a:xfrm>
          <a:off x="0" y="635559"/>
          <a:ext cx="7411097" cy="4158978"/>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br>
            <a:rPr lang="ru-RU" sz="3200" b="1" kern="1200"/>
          </a:br>
          <a:endParaRPr lang="ru-RU" sz="3200" b="1" kern="1200"/>
        </a:p>
        <a:p>
          <a:pPr marL="0" lvl="0" indent="0" algn="ctr" defTabSz="1422400">
            <a:lnSpc>
              <a:spcPct val="100000"/>
            </a:lnSpc>
            <a:spcBef>
              <a:spcPct val="0"/>
            </a:spcBef>
            <a:spcAft>
              <a:spcPts val="600"/>
            </a:spcAft>
            <a:buNone/>
          </a:pPr>
          <a:br>
            <a:rPr lang="ru-RU" sz="2800" b="1" kern="1200"/>
          </a:br>
          <a:endParaRPr lang="ru-RU" sz="2100" b="1" kern="1200"/>
        </a:p>
      </dsp:txBody>
      <dsp:txXfrm>
        <a:off x="203025" y="838584"/>
        <a:ext cx="7005047" cy="3752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F7511-270A-4580-984A-696290F41289}">
      <dsp:nvSpPr>
        <dsp:cNvPr id="0" name=""/>
        <dsp:cNvSpPr/>
      </dsp:nvSpPr>
      <dsp:spPr>
        <a:xfrm>
          <a:off x="0" y="305"/>
          <a:ext cx="6969305"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3">
          <a:scrgbClr r="0" g="0" b="0"/>
        </a:fillRef>
        <a:effectRef idx="2">
          <a:scrgbClr r="0" g="0" b="0"/>
        </a:effectRef>
        <a:fontRef idx="minor">
          <a:schemeClr val="lt1"/>
        </a:fontRef>
      </dsp:style>
    </dsp:sp>
    <dsp:sp modelId="{2FA85EEC-4979-40F0-A902-7AB1282C32E9}">
      <dsp:nvSpPr>
        <dsp:cNvPr id="0" name=""/>
        <dsp:cNvSpPr/>
      </dsp:nvSpPr>
      <dsp:spPr>
        <a:xfrm>
          <a:off x="0" y="0"/>
          <a:ext cx="6969305" cy="624412"/>
        </a:xfrm>
        <a:prstGeom prst="rect">
          <a:avLst/>
        </a:prstGeom>
        <a:no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a:t>GULYAMOV SAID SAIDAKHRAROVICH </a:t>
          </a:r>
          <a:endParaRPr lang="ru-RU" sz="3200" kern="1200"/>
        </a:p>
      </dsp:txBody>
      <dsp:txXfrm>
        <a:off x="0" y="0"/>
        <a:ext cx="6969305" cy="624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56066-B089-4B12-A7DE-9C514CC7CED9}">
      <dsp:nvSpPr>
        <dsp:cNvPr id="0" name=""/>
        <dsp:cNvSpPr/>
      </dsp:nvSpPr>
      <dsp:spPr>
        <a:xfrm>
          <a:off x="0" y="0"/>
          <a:ext cx="6467860"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A0C3AB3-AD8F-4FE8-8C7E-67952FD78D9F}">
      <dsp:nvSpPr>
        <dsp:cNvPr id="0" name=""/>
        <dsp:cNvSpPr/>
      </dsp:nvSpPr>
      <dsp:spPr>
        <a:xfrm>
          <a:off x="0" y="0"/>
          <a:ext cx="6467860" cy="240065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100000"/>
            </a:lnSpc>
            <a:spcBef>
              <a:spcPct val="0"/>
            </a:spcBef>
            <a:spcAft>
              <a:spcPts val="0"/>
            </a:spcAft>
            <a:buNone/>
          </a:pPr>
          <a:r>
            <a:rPr lang="en-US" sz="2800" b="1" kern="1200"/>
            <a:t>Doctor of Law Science, Professor, </a:t>
          </a:r>
        </a:p>
        <a:p>
          <a:pPr marL="0" lvl="0" indent="0" algn="ctr" defTabSz="1244600">
            <a:lnSpc>
              <a:spcPct val="100000"/>
            </a:lnSpc>
            <a:spcBef>
              <a:spcPct val="0"/>
            </a:spcBef>
            <a:spcAft>
              <a:spcPts val="0"/>
            </a:spcAft>
            <a:buNone/>
          </a:pPr>
          <a:r>
            <a:rPr lang="en-US" sz="2800" b="1" kern="1200"/>
            <a:t>Head of the Department of Cyber Law</a:t>
          </a:r>
          <a:br>
            <a:rPr lang="en-US" sz="2800" b="1" kern="1200"/>
          </a:br>
          <a:r>
            <a:rPr lang="en-US" sz="2800" b="1" kern="1200"/>
            <a:t> of the Tashkent State University of Law</a:t>
          </a:r>
          <a:endParaRPr lang="ru-RU" sz="2800" b="1" kern="1200"/>
        </a:p>
      </dsp:txBody>
      <dsp:txXfrm>
        <a:off x="0" y="0"/>
        <a:ext cx="6467860" cy="2400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Cyberneurosecurity is an emerging field of cybersecurity focused on the unique challenges and threats associated with the use of neurotechnologies</a:t>
          </a:r>
          <a:endParaRPr lang="en-US" sz="18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D52FB93-6F8D-4B5E-BC1C-5EDCE7B75473}">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The need to develop comprehensive technical, ethical, and governance frameworks to ensure the responsible development and deployment of these technologies</a:t>
          </a:r>
          <a:endParaRPr lang="ru-RU" sz="1800" b="1" kern="1200"/>
        </a:p>
      </dsp:txBody>
      <dsp:txXfrm rot="10800000">
        <a:off x="1838161" y="1705631"/>
        <a:ext cx="4362815" cy="1313137"/>
      </dsp:txXfrm>
    </dsp:sp>
    <dsp:sp modelId="{784F2034-EC82-41CC-A591-D4406D0227BF}">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FDDC1E0-047A-49DA-8193-CC98F988EED6}">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Analysis of existing threats and vulnerabilities, as well as emerging solutions and best practices across various domains</a:t>
          </a:r>
          <a:endParaRPr lang="ru-RU" sz="1800" b="1" kern="1200"/>
        </a:p>
      </dsp:txBody>
      <dsp:txXfrm rot="10800000">
        <a:off x="1838161" y="3410749"/>
        <a:ext cx="4362815" cy="1313137"/>
      </dsp:txXfrm>
    </dsp:sp>
    <dsp:sp modelId="{6DD15949-3A7E-4A9C-960F-3A9EFDC6BD05}">
      <dsp:nvSpPr>
        <dsp:cNvPr id="0" name=""/>
        <dsp:cNvSpPr/>
      </dsp:nvSpPr>
      <dsp:spPr>
        <a:xfrm>
          <a:off x="853308" y="3410749"/>
          <a:ext cx="1313137" cy="131313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75285"/>
          <a:ext cx="11096624" cy="31577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Introduction</a:t>
          </a:r>
          <a:endParaRPr lang="ru-RU" sz="2800" b="1" kern="1200"/>
        </a:p>
      </dsp:txBody>
      <dsp:txXfrm>
        <a:off x="15415" y="190700"/>
        <a:ext cx="11065794" cy="284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7889" y="1439"/>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Cybersecurity is the protection of computer systems, networks, and data from unauthorized access, use, disclosure, disruption, modification, or destruction</a:t>
          </a:r>
          <a:endParaRPr lang="en-US" sz="1600" b="1" i="0" kern="1200"/>
        </a:p>
      </dsp:txBody>
      <dsp:txXfrm rot="10800000">
        <a:off x="1785354" y="1439"/>
        <a:ext cx="4339295" cy="1229860"/>
      </dsp:txXfrm>
    </dsp:sp>
    <dsp:sp modelId="{B94CBD13-7ED7-49E9-9507-605641DF0DEA}">
      <dsp:nvSpPr>
        <dsp:cNvPr id="0" name=""/>
        <dsp:cNvSpPr/>
      </dsp:nvSpPr>
      <dsp:spPr>
        <a:xfrm>
          <a:off x="862959" y="1439"/>
          <a:ext cx="1229860" cy="122986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8958A0B-EC2D-4D43-8428-FB980B08A175}">
      <dsp:nvSpPr>
        <dsp:cNvPr id="0" name=""/>
        <dsp:cNvSpPr/>
      </dsp:nvSpPr>
      <dsp:spPr>
        <a:xfrm rot="10800000">
          <a:off x="1477889" y="1598421"/>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Cyberneurosecurity is the protection of neural data and the integrity of neurotechnologies, as well as addressing the specific issues arising from the direct interaction between neurotechnologies and the human brain</a:t>
          </a:r>
          <a:endParaRPr lang="ru-RU" sz="1600" b="1" kern="1200"/>
        </a:p>
      </dsp:txBody>
      <dsp:txXfrm rot="10800000">
        <a:off x="1785354" y="1598421"/>
        <a:ext cx="4339295" cy="1229860"/>
      </dsp:txXfrm>
    </dsp:sp>
    <dsp:sp modelId="{A92FB583-017C-4246-8FD8-E0C1D400141E}">
      <dsp:nvSpPr>
        <dsp:cNvPr id="0" name=""/>
        <dsp:cNvSpPr/>
      </dsp:nvSpPr>
      <dsp:spPr>
        <a:xfrm>
          <a:off x="862959" y="1598421"/>
          <a:ext cx="1229860" cy="122986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B07E7F6-0CBC-486E-B87B-28722B57C9AC}">
      <dsp:nvSpPr>
        <dsp:cNvPr id="0" name=""/>
        <dsp:cNvSpPr/>
      </dsp:nvSpPr>
      <dsp:spPr>
        <a:xfrm rot="10800000">
          <a:off x="1477889" y="3195404"/>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consequences of cyberneurosecurity breaches can be severe, as they can impact an individual's privacy, autonomy, and even personal identity</a:t>
          </a:r>
          <a:endParaRPr lang="ru-RU" sz="1600" b="1" kern="1200"/>
        </a:p>
      </dsp:txBody>
      <dsp:txXfrm rot="10800000">
        <a:off x="1785354" y="3195404"/>
        <a:ext cx="4339295" cy="1229860"/>
      </dsp:txXfrm>
    </dsp:sp>
    <dsp:sp modelId="{FD93C1C9-27B9-41D0-95D4-F255358890DF}">
      <dsp:nvSpPr>
        <dsp:cNvPr id="0" name=""/>
        <dsp:cNvSpPr/>
      </dsp:nvSpPr>
      <dsp:spPr>
        <a:xfrm>
          <a:off x="862959" y="3195404"/>
          <a:ext cx="1229860" cy="122986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Defining Cybersecurity and Cyberneurosecurity</a:t>
          </a:r>
          <a:endParaRPr lang="en-US" sz="2800" b="1" i="0" kern="1200"/>
        </a:p>
      </dsp:txBody>
      <dsp:txXfrm>
        <a:off x="20636" y="140430"/>
        <a:ext cx="11473488" cy="3814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16751" y="1315"/>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Object of protection: cybersecurity protects digital systems and data, cyberneurosecurity protects neural data and the integrity of neurotechnologies</a:t>
          </a:r>
          <a:endParaRPr lang="en-US" sz="1800" b="1" i="0" kern="1200"/>
        </a:p>
      </dsp:txBody>
      <dsp:txXfrm rot="10800000">
        <a:off x="1863078" y="1315"/>
        <a:ext cx="4300433" cy="1385307"/>
      </dsp:txXfrm>
    </dsp:sp>
    <dsp:sp modelId="{B94CBD13-7ED7-49E9-9507-605641DF0DEA}">
      <dsp:nvSpPr>
        <dsp:cNvPr id="0" name=""/>
        <dsp:cNvSpPr/>
      </dsp:nvSpPr>
      <dsp:spPr>
        <a:xfrm>
          <a:off x="824097" y="1315"/>
          <a:ext cx="1385307" cy="13853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3305E85-2BD1-4D99-9635-F41AA5D17D04}">
      <dsp:nvSpPr>
        <dsp:cNvPr id="0" name=""/>
        <dsp:cNvSpPr/>
      </dsp:nvSpPr>
      <dsp:spPr>
        <a:xfrm rot="10800000">
          <a:off x="1516751" y="1800147"/>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Key aspects: cyberneurosecurity involves not only technical measures but also ethical, social, and legal considerations</a:t>
          </a:r>
          <a:endParaRPr lang="ru-RU" sz="1600" b="1" kern="1200"/>
        </a:p>
      </dsp:txBody>
      <dsp:txXfrm rot="10800000">
        <a:off x="1863078" y="1800147"/>
        <a:ext cx="4300433" cy="1385307"/>
      </dsp:txXfrm>
    </dsp:sp>
    <dsp:sp modelId="{B0F14A7A-B20A-48E7-B96A-A24E9ED9AD01}">
      <dsp:nvSpPr>
        <dsp:cNvPr id="0" name=""/>
        <dsp:cNvSpPr/>
      </dsp:nvSpPr>
      <dsp:spPr>
        <a:xfrm>
          <a:off x="824097" y="1800147"/>
          <a:ext cx="1385307" cy="138530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F12B687-11CD-4899-8849-365E68AF78DB}">
      <dsp:nvSpPr>
        <dsp:cNvPr id="0" name=""/>
        <dsp:cNvSpPr/>
      </dsp:nvSpPr>
      <dsp:spPr>
        <a:xfrm rot="10800000">
          <a:off x="1516751" y="3598979"/>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Key threats: cyberneurosecurity faces threats of unauthorized access, use, or manipulation of neural data, hacking of neurotechnologies, and the potential for cognitive manipulation or enhancement</a:t>
          </a:r>
          <a:endParaRPr lang="ru-RU" sz="1600" b="1" kern="1200"/>
        </a:p>
      </dsp:txBody>
      <dsp:txXfrm rot="10800000">
        <a:off x="1863078" y="3598979"/>
        <a:ext cx="4300433" cy="1385307"/>
      </dsp:txXfrm>
    </dsp:sp>
    <dsp:sp modelId="{730F3697-C26C-45D5-9F5C-51C398CA6D73}">
      <dsp:nvSpPr>
        <dsp:cNvPr id="0" name=""/>
        <dsp:cNvSpPr/>
      </dsp:nvSpPr>
      <dsp:spPr>
        <a:xfrm>
          <a:off x="824097" y="3598979"/>
          <a:ext cx="1385307" cy="138530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Key Differences Between Cybersecurity and Cyberneurosecurity</a:t>
          </a:r>
          <a:endParaRPr lang="en-US" sz="2800" b="1" i="0" kern="1200"/>
        </a:p>
      </dsp:txBody>
      <dsp:txXfrm>
        <a:off x="20636" y="140430"/>
        <a:ext cx="11473488" cy="3814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21894" y="2413"/>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a:t>Neuromorphic computers mimic the architecture and functions of biological neural networks</a:t>
          </a:r>
          <a:endParaRPr lang="en-US" sz="2000" b="1" i="0" kern="1200"/>
        </a:p>
      </dsp:txBody>
      <dsp:txXfrm rot="10800000">
        <a:off x="1873364" y="2413"/>
        <a:ext cx="4295290" cy="1405881"/>
      </dsp:txXfrm>
    </dsp:sp>
    <dsp:sp modelId="{B94CBD13-7ED7-49E9-9507-605641DF0DEA}">
      <dsp:nvSpPr>
        <dsp:cNvPr id="0" name=""/>
        <dsp:cNvSpPr/>
      </dsp:nvSpPr>
      <dsp:spPr>
        <a:xfrm>
          <a:off x="818954" y="2413"/>
          <a:ext cx="1405881" cy="140588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EF72E5-D33E-4FF1-8AE1-64CAE2EF789B}">
      <dsp:nvSpPr>
        <dsp:cNvPr id="0" name=""/>
        <dsp:cNvSpPr/>
      </dsp:nvSpPr>
      <dsp:spPr>
        <a:xfrm rot="10800000">
          <a:off x="1521894" y="1827960"/>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They integrate memory and processing into a single massively parallel network of artificial neurons and synapses</a:t>
          </a:r>
          <a:endParaRPr lang="ru-RU" sz="2100" b="1" kern="1200"/>
        </a:p>
      </dsp:txBody>
      <dsp:txXfrm rot="10800000">
        <a:off x="1873364" y="1827960"/>
        <a:ext cx="4295290" cy="1405881"/>
      </dsp:txXfrm>
    </dsp:sp>
    <dsp:sp modelId="{0C7E0BF1-2829-4070-8EAF-5AAA14697BC8}">
      <dsp:nvSpPr>
        <dsp:cNvPr id="0" name=""/>
        <dsp:cNvSpPr/>
      </dsp:nvSpPr>
      <dsp:spPr>
        <a:xfrm>
          <a:off x="818954" y="1827960"/>
          <a:ext cx="1405881" cy="140588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A30E213-B98A-48F6-B7C5-4CB7CFF7C9E1}">
      <dsp:nvSpPr>
        <dsp:cNvPr id="0" name=""/>
        <dsp:cNvSpPr/>
      </dsp:nvSpPr>
      <dsp:spPr>
        <a:xfrm rot="10800000">
          <a:off x="1521894" y="3653508"/>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Neuromorphic computers can learn and adapt through experience, are fault-tolerant and robust to noise</a:t>
          </a:r>
          <a:endParaRPr lang="ru-RU" sz="2100" b="1" kern="1200"/>
        </a:p>
      </dsp:txBody>
      <dsp:txXfrm rot="10800000">
        <a:off x="1873364" y="3653508"/>
        <a:ext cx="4295290" cy="1405881"/>
      </dsp:txXfrm>
    </dsp:sp>
    <dsp:sp modelId="{304E04CF-D967-4CE1-94BD-DABCB7535562}">
      <dsp:nvSpPr>
        <dsp:cNvPr id="0" name=""/>
        <dsp:cNvSpPr/>
      </dsp:nvSpPr>
      <dsp:spPr>
        <a:xfrm>
          <a:off x="818954" y="3653508"/>
          <a:ext cx="1405881" cy="1405881"/>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30997"/>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Neuromorphic Computers: Concept, Specifics, and Distinguishing Features</a:t>
          </a:r>
          <a:endParaRPr lang="en-US" sz="1800" b="1" i="0" kern="1200"/>
        </a:p>
      </dsp:txBody>
      <dsp:txXfrm>
        <a:off x="15286" y="146283"/>
        <a:ext cx="11484188" cy="2825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4178" y="1040"/>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Cyberneurosecurity deals with the interface between the biological and digital realms, focusing on issues arising from direct interaction with human neural systems</a:t>
          </a:r>
          <a:endParaRPr lang="en-US" sz="1600" b="1" i="0" kern="1200"/>
        </a:p>
      </dsp:txBody>
      <dsp:txXfrm rot="10800000">
        <a:off x="1837932" y="1040"/>
        <a:ext cx="4313006" cy="1335015"/>
      </dsp:txXfrm>
    </dsp:sp>
    <dsp:sp modelId="{B94CBD13-7ED7-49E9-9507-605641DF0DEA}">
      <dsp:nvSpPr>
        <dsp:cNvPr id="0" name=""/>
        <dsp:cNvSpPr/>
      </dsp:nvSpPr>
      <dsp:spPr>
        <a:xfrm>
          <a:off x="836670" y="1040"/>
          <a:ext cx="1335015" cy="133501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34F000B-99A5-4CC0-82C6-E516DF0E3BA2}">
      <dsp:nvSpPr>
        <dsp:cNvPr id="0" name=""/>
        <dsp:cNvSpPr/>
      </dsp:nvSpPr>
      <dsp:spPr>
        <a:xfrm rot="10800000">
          <a:off x="1504178" y="1734568"/>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Cyberneuromorphic security deals with purely artificial systems that mimic brain-like computations</a:t>
          </a:r>
          <a:endParaRPr lang="ru-RU" sz="1600" b="1" kern="1200"/>
        </a:p>
      </dsp:txBody>
      <dsp:txXfrm rot="10800000">
        <a:off x="1837932" y="1734568"/>
        <a:ext cx="4313006" cy="1335015"/>
      </dsp:txXfrm>
    </dsp:sp>
    <dsp:sp modelId="{A4A22883-F80C-4800-81CA-5108D2996598}">
      <dsp:nvSpPr>
        <dsp:cNvPr id="0" name=""/>
        <dsp:cNvSpPr/>
      </dsp:nvSpPr>
      <dsp:spPr>
        <a:xfrm>
          <a:off x="836670" y="1734568"/>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CD8B50-6A0C-44F6-9F01-7089A804D644}">
      <dsp:nvSpPr>
        <dsp:cNvPr id="0" name=""/>
        <dsp:cNvSpPr/>
      </dsp:nvSpPr>
      <dsp:spPr>
        <a:xfrm rot="10800000">
          <a:off x="1504178" y="3468095"/>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Cyberneurosecurity must contend with the inherent variability and complexity of biological systems, cyberneuromorphic security focuses on threats more akin to traditional cybersecurity issues</a:t>
          </a:r>
          <a:endParaRPr lang="ru-RU" sz="1600" b="1" kern="1200"/>
        </a:p>
      </dsp:txBody>
      <dsp:txXfrm rot="10800000">
        <a:off x="1837932" y="3468095"/>
        <a:ext cx="4313006" cy="1335015"/>
      </dsp:txXfrm>
    </dsp:sp>
    <dsp:sp modelId="{DEAEBC21-C27E-4B40-BE01-286B178DCA7D}">
      <dsp:nvSpPr>
        <dsp:cNvPr id="0" name=""/>
        <dsp:cNvSpPr/>
      </dsp:nvSpPr>
      <dsp:spPr>
        <a:xfrm>
          <a:off x="836670" y="3468095"/>
          <a:ext cx="1335015" cy="133501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2623"/>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Key Differences Between Cyberneurosecurity and Cyberneuromorphic Security</a:t>
          </a:r>
          <a:endParaRPr lang="en-US" sz="1800" b="1" i="0" kern="1200"/>
        </a:p>
      </dsp:txBody>
      <dsp:txXfrm>
        <a:off x="15286" y="107909"/>
        <a:ext cx="11484188" cy="28255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4178" y="1040"/>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direct interaction of neurotechnologies with the human brain creates unique vulnerabilities and risks</a:t>
          </a:r>
          <a:endParaRPr lang="en-US" sz="1600" b="1" i="0" kern="1200"/>
        </a:p>
      </dsp:txBody>
      <dsp:txXfrm rot="10800000">
        <a:off x="1837932" y="1040"/>
        <a:ext cx="4313006" cy="1335015"/>
      </dsp:txXfrm>
    </dsp:sp>
    <dsp:sp modelId="{B94CBD13-7ED7-49E9-9507-605641DF0DEA}">
      <dsp:nvSpPr>
        <dsp:cNvPr id="0" name=""/>
        <dsp:cNvSpPr/>
      </dsp:nvSpPr>
      <dsp:spPr>
        <a:xfrm>
          <a:off x="836670" y="1040"/>
          <a:ext cx="1335015" cy="133501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7FC02DC-28C7-4100-BA11-290AD817C499}">
      <dsp:nvSpPr>
        <dsp:cNvPr id="0" name=""/>
        <dsp:cNvSpPr/>
      </dsp:nvSpPr>
      <dsp:spPr>
        <a:xfrm rot="10800000">
          <a:off x="1504178" y="1734568"/>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The unique nature of each person's brain anatomy and functioning requires a highly personalized approach to ensuring the security and privacy of neural data and systems</a:t>
          </a:r>
          <a:endParaRPr lang="ru-RU" sz="1400" b="1" kern="1200"/>
        </a:p>
      </dsp:txBody>
      <dsp:txXfrm rot="10800000">
        <a:off x="1837932" y="1734568"/>
        <a:ext cx="4313006" cy="1335015"/>
      </dsp:txXfrm>
    </dsp:sp>
    <dsp:sp modelId="{3847617C-1770-44E2-B65E-26307F3402B5}">
      <dsp:nvSpPr>
        <dsp:cNvPr id="0" name=""/>
        <dsp:cNvSpPr/>
      </dsp:nvSpPr>
      <dsp:spPr>
        <a:xfrm>
          <a:off x="836670" y="1734568"/>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BF0B0E0-1B90-4D9A-BB00-EB7C527DAC2E}">
      <dsp:nvSpPr>
        <dsp:cNvPr id="0" name=""/>
        <dsp:cNvSpPr/>
      </dsp:nvSpPr>
      <dsp:spPr>
        <a:xfrm rot="10800000">
          <a:off x="1504178" y="3468095"/>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Developing secure and reliable AI-based neurotechnologies involves integrating complex hardware and software components, as well as a deep understanding of both the biological and technological aspects</a:t>
          </a:r>
          <a:endParaRPr lang="ru-RU" sz="1400" b="1" kern="1200"/>
        </a:p>
      </dsp:txBody>
      <dsp:txXfrm rot="10800000">
        <a:off x="1837932" y="3468095"/>
        <a:ext cx="4313006" cy="1335015"/>
      </dsp:txXfrm>
    </dsp:sp>
    <dsp:sp modelId="{AECFFC39-D742-493D-90E8-A8752EE7D189}">
      <dsp:nvSpPr>
        <dsp:cNvPr id="0" name=""/>
        <dsp:cNvSpPr/>
      </dsp:nvSpPr>
      <dsp:spPr>
        <a:xfrm>
          <a:off x="836670" y="3468095"/>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2623"/>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The Unique Role of AI in Cyberneurosecurity</a:t>
          </a:r>
          <a:endParaRPr lang="en-US" sz="1800" b="1" i="0" kern="1200"/>
        </a:p>
      </dsp:txBody>
      <dsp:txXfrm>
        <a:off x="15286" y="107909"/>
        <a:ext cx="11484188" cy="2825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8750" y="3501"/>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Internet of Things enables the collection and transmission of neural data, enabling remote monitoring and control of neurotechnology devices, but also introduces new attack vectors and security vulnerabilities</a:t>
          </a:r>
          <a:endParaRPr lang="en-US" sz="1600" b="1" i="0" kern="1200"/>
        </a:p>
      </dsp:txBody>
      <dsp:txXfrm rot="10800000">
        <a:off x="1847076" y="3501"/>
        <a:ext cx="4308434" cy="1353303"/>
      </dsp:txXfrm>
    </dsp:sp>
    <dsp:sp modelId="{B94CBD13-7ED7-49E9-9507-605641DF0DEA}">
      <dsp:nvSpPr>
        <dsp:cNvPr id="0" name=""/>
        <dsp:cNvSpPr/>
      </dsp:nvSpPr>
      <dsp:spPr>
        <a:xfrm>
          <a:off x="832098" y="3501"/>
          <a:ext cx="1353303" cy="13533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E6118A7-5E47-4A26-9B33-F07EB7A67932}">
      <dsp:nvSpPr>
        <dsp:cNvPr id="0" name=""/>
        <dsp:cNvSpPr/>
      </dsp:nvSpPr>
      <dsp:spPr>
        <a:xfrm rot="10800000">
          <a:off x="1508750" y="1760775"/>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Blockchain can be used to create a secure and transparent infrastructure for storing, sharing, and analyzing neural data, ensuring its integrity, accountability, and protection from unauthorized access or tampering</a:t>
          </a:r>
          <a:endParaRPr lang="ru-RU" sz="1400" b="1" kern="1200"/>
        </a:p>
      </dsp:txBody>
      <dsp:txXfrm rot="10800000">
        <a:off x="1847076" y="1760775"/>
        <a:ext cx="4308434" cy="1353303"/>
      </dsp:txXfrm>
    </dsp:sp>
    <dsp:sp modelId="{859EB5EE-F56E-4B0F-87F1-053D21630FBD}">
      <dsp:nvSpPr>
        <dsp:cNvPr id="0" name=""/>
        <dsp:cNvSpPr/>
      </dsp:nvSpPr>
      <dsp:spPr>
        <a:xfrm>
          <a:off x="832098" y="1760775"/>
          <a:ext cx="1353303" cy="1353303"/>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76CDEB3-DA86-43D4-B154-50D930EDD823}">
      <dsp:nvSpPr>
        <dsp:cNvPr id="0" name=""/>
        <dsp:cNvSpPr/>
      </dsp:nvSpPr>
      <dsp:spPr>
        <a:xfrm rot="10800000">
          <a:off x="1508750" y="3518050"/>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Digital twins can provide valuable insights for the development and testing of neurotechnology devices or interventions, but also introduce new privacy and cybersecurity risks that need to be carefully considered</a:t>
          </a:r>
          <a:endParaRPr lang="ru-RU" sz="1400" b="1" kern="1200"/>
        </a:p>
      </dsp:txBody>
      <dsp:txXfrm rot="10800000">
        <a:off x="1847076" y="3518050"/>
        <a:ext cx="4308434" cy="1353303"/>
      </dsp:txXfrm>
    </dsp:sp>
    <dsp:sp modelId="{87735776-FC92-46B4-AC3E-8D33814A8103}">
      <dsp:nvSpPr>
        <dsp:cNvPr id="0" name=""/>
        <dsp:cNvSpPr/>
      </dsp:nvSpPr>
      <dsp:spPr>
        <a:xfrm>
          <a:off x="832098" y="3518050"/>
          <a:ext cx="1353303" cy="1353303"/>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05598"/>
          <a:ext cx="11514760" cy="498376"/>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The Role of Advanced Digital Technologies in Ensuring Cyberneurosecurity: Internet of Things, Blockchain, Digital Twins, and Interactive Systems</a:t>
          </a:r>
          <a:endParaRPr lang="en-US" sz="2000" b="1" i="0" kern="1200"/>
        </a:p>
      </dsp:txBody>
      <dsp:txXfrm>
        <a:off x="24329" y="129927"/>
        <a:ext cx="11466102" cy="44971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34291" y="1397"/>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Digital twins can be integrated with interactive neurotechnologies, such as virtual reality, augmented reality, and brain-computer interfaces, to enable personalized, adaptive, and context-aware interactions</a:t>
          </a:r>
          <a:endParaRPr lang="en-US" sz="1600" b="1" i="0" kern="1200"/>
        </a:p>
      </dsp:txBody>
      <dsp:txXfrm rot="10800000">
        <a:off x="1872909" y="1397"/>
        <a:ext cx="4408381" cy="1354473"/>
      </dsp:txXfrm>
    </dsp:sp>
    <dsp:sp modelId="{B94CBD13-7ED7-49E9-9507-605641DF0DEA}">
      <dsp:nvSpPr>
        <dsp:cNvPr id="0" name=""/>
        <dsp:cNvSpPr/>
      </dsp:nvSpPr>
      <dsp:spPr>
        <a:xfrm>
          <a:off x="857054" y="1397"/>
          <a:ext cx="1354473" cy="135447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7164B57-1F21-43C3-9441-D088E203263E}">
      <dsp:nvSpPr>
        <dsp:cNvPr id="0" name=""/>
        <dsp:cNvSpPr/>
      </dsp:nvSpPr>
      <dsp:spPr>
        <a:xfrm rot="10800000">
          <a:off x="1534291" y="1760190"/>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use of digital twins in neurotechnologies introduces new privacy and cybersecurity risks that need to be carefully considered</a:t>
          </a:r>
          <a:endParaRPr lang="ru-RU" sz="1600" b="1" kern="1200"/>
        </a:p>
      </dsp:txBody>
      <dsp:txXfrm rot="10800000">
        <a:off x="1872909" y="1760190"/>
        <a:ext cx="4408381" cy="1354473"/>
      </dsp:txXfrm>
    </dsp:sp>
    <dsp:sp modelId="{CA5E589B-6E6F-4741-8782-D60430A6D306}">
      <dsp:nvSpPr>
        <dsp:cNvPr id="0" name=""/>
        <dsp:cNvSpPr/>
      </dsp:nvSpPr>
      <dsp:spPr>
        <a:xfrm>
          <a:off x="857054" y="1760190"/>
          <a:ext cx="1354473" cy="1354473"/>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DDDCDC4-4C44-47AD-939C-954FFF86137D}">
      <dsp:nvSpPr>
        <dsp:cNvPr id="0" name=""/>
        <dsp:cNvSpPr/>
      </dsp:nvSpPr>
      <dsp:spPr>
        <a:xfrm rot="10800000">
          <a:off x="1534291" y="3518984"/>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Robust cybersecurity and data governance mechanisms need to be implemented throughout the entire lifecycle of digital twins to ensure the integrity and confidentiality of digital twin data</a:t>
          </a:r>
          <a:endParaRPr lang="ru-RU" sz="1600" b="1" kern="1200"/>
        </a:p>
      </dsp:txBody>
      <dsp:txXfrm rot="10800000">
        <a:off x="1872909" y="3518984"/>
        <a:ext cx="4408381" cy="1354473"/>
      </dsp:txXfrm>
    </dsp:sp>
    <dsp:sp modelId="{C908E071-7627-44D7-9B54-8E3439407E81}">
      <dsp:nvSpPr>
        <dsp:cNvPr id="0" name=""/>
        <dsp:cNvSpPr/>
      </dsp:nvSpPr>
      <dsp:spPr>
        <a:xfrm>
          <a:off x="857054" y="3518984"/>
          <a:ext cx="1354473" cy="1354473"/>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5600"/>
          <a:ext cx="11514760" cy="336614"/>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Digital Twins and their Significance for Cyberneurosecurity in the Context of Interactive Neurotechnologies</a:t>
          </a:r>
          <a:endParaRPr lang="en-US" sz="2000" b="1" i="0" kern="1200"/>
        </a:p>
      </dsp:txBody>
      <dsp:txXfrm>
        <a:off x="16432" y="132032"/>
        <a:ext cx="11481896" cy="3037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92297" y="844"/>
          <a:ext cx="4596087" cy="15648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The need to establish robust regulatory and legal frameworks to ensure the responsible development and use of neurotechnologies</a:t>
          </a:r>
          <a:endParaRPr lang="en-US" sz="1800" b="1" i="0" kern="1200"/>
        </a:p>
      </dsp:txBody>
      <dsp:txXfrm rot="10800000">
        <a:off x="1883507" y="844"/>
        <a:ext cx="4204877" cy="1564840"/>
      </dsp:txXfrm>
    </dsp:sp>
    <dsp:sp modelId="{B94CBD13-7ED7-49E9-9507-605641DF0DEA}">
      <dsp:nvSpPr>
        <dsp:cNvPr id="0" name=""/>
        <dsp:cNvSpPr/>
      </dsp:nvSpPr>
      <dsp:spPr>
        <a:xfrm>
          <a:off x="823024" y="113992"/>
          <a:ext cx="1338545" cy="13385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974F2E3-1E75-4AA0-AAE5-1A864A65BCB3}">
      <dsp:nvSpPr>
        <dsp:cNvPr id="0" name=""/>
        <dsp:cNvSpPr/>
      </dsp:nvSpPr>
      <dsp:spPr>
        <a:xfrm rot="10800000">
          <a:off x="1492297" y="1965250"/>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Analysis of international guidelines, regional and national legislation, industry standards, research initiatives, and ethical frameworks that shape the governance of neurotechnologies</a:t>
          </a:r>
          <a:endParaRPr lang="ru-RU" sz="1700" b="1" kern="1200"/>
        </a:p>
      </dsp:txBody>
      <dsp:txXfrm rot="10800000">
        <a:off x="1826933" y="1965250"/>
        <a:ext cx="4261451" cy="1338545"/>
      </dsp:txXfrm>
    </dsp:sp>
    <dsp:sp modelId="{E7A6A24C-1FF3-48F9-AEA5-5A828C06FC44}">
      <dsp:nvSpPr>
        <dsp:cNvPr id="0" name=""/>
        <dsp:cNvSpPr/>
      </dsp:nvSpPr>
      <dsp:spPr>
        <a:xfrm>
          <a:off x="823024" y="1965250"/>
          <a:ext cx="1338545" cy="133854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FB4BD49-CCB5-4C61-8070-23C069F787B9}">
      <dsp:nvSpPr>
        <dsp:cNvPr id="0" name=""/>
        <dsp:cNvSpPr/>
      </dsp:nvSpPr>
      <dsp:spPr>
        <a:xfrm rot="10800000">
          <a:off x="1492297" y="3703362"/>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Existing efforts and identifying potential gaps and challenges to balance the benefits and risks of neurotechnologies while protecting individual rights and societal values</a:t>
          </a:r>
          <a:endParaRPr lang="ru-RU" sz="1700" b="1" kern="1200"/>
        </a:p>
      </dsp:txBody>
      <dsp:txXfrm rot="10800000">
        <a:off x="1826933" y="3703362"/>
        <a:ext cx="4261451" cy="1338545"/>
      </dsp:txXfrm>
    </dsp:sp>
    <dsp:sp modelId="{22B34E71-BB5E-42CD-9689-7A5C22E7944A}">
      <dsp:nvSpPr>
        <dsp:cNvPr id="0" name=""/>
        <dsp:cNvSpPr/>
      </dsp:nvSpPr>
      <dsp:spPr>
        <a:xfrm>
          <a:off x="823024" y="3703362"/>
          <a:ext cx="1338545" cy="133854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43279"/>
          <a:ext cx="11514760" cy="37575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Overview of Regulatory Activities in Cyberneurosecurity</a:t>
          </a:r>
          <a:endParaRPr lang="en-US" sz="2400" b="1" i="0" kern="1200"/>
        </a:p>
      </dsp:txBody>
      <dsp:txXfrm>
        <a:off x="18343" y="161622"/>
        <a:ext cx="11478074" cy="33906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92297" y="844"/>
          <a:ext cx="4596087" cy="15648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OECD Recommendation on Responsible Innovation in Neurotechnology, the first international standard in this area</a:t>
          </a:r>
          <a:endParaRPr lang="en-US" sz="1800" b="1" i="0" kern="1200"/>
        </a:p>
      </dsp:txBody>
      <dsp:txXfrm rot="10800000">
        <a:off x="1883507" y="844"/>
        <a:ext cx="4204877" cy="1564840"/>
      </dsp:txXfrm>
    </dsp:sp>
    <dsp:sp modelId="{B94CBD13-7ED7-49E9-9507-605641DF0DEA}">
      <dsp:nvSpPr>
        <dsp:cNvPr id="0" name=""/>
        <dsp:cNvSpPr/>
      </dsp:nvSpPr>
      <dsp:spPr>
        <a:xfrm>
          <a:off x="823024" y="113992"/>
          <a:ext cx="1338545" cy="13385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7106E88-9587-4BE0-83D2-BF89C4399411}">
      <dsp:nvSpPr>
        <dsp:cNvPr id="0" name=""/>
        <dsp:cNvSpPr/>
      </dsp:nvSpPr>
      <dsp:spPr>
        <a:xfrm rot="10800000">
          <a:off x="1492297" y="1965250"/>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European Parliament Resolution of 16 February 2017 with recommendations to the Commission on Civil Law Rules on Robotics (including neurotechnologies)</a:t>
          </a:r>
          <a:endParaRPr lang="ru-RU" sz="1700" b="1" kern="1200"/>
        </a:p>
      </dsp:txBody>
      <dsp:txXfrm rot="10800000">
        <a:off x="1826933" y="1965250"/>
        <a:ext cx="4261451" cy="1338545"/>
      </dsp:txXfrm>
    </dsp:sp>
    <dsp:sp modelId="{BB6C8961-FCF4-45CC-BFDE-99C6DF001184}">
      <dsp:nvSpPr>
        <dsp:cNvPr id="0" name=""/>
        <dsp:cNvSpPr/>
      </dsp:nvSpPr>
      <dsp:spPr>
        <a:xfrm>
          <a:off x="823024" y="1965250"/>
          <a:ext cx="1338545" cy="133854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64C5124-C271-4818-AAA3-A6D94875AE9F}">
      <dsp:nvSpPr>
        <dsp:cNvPr id="0" name=""/>
        <dsp:cNvSpPr/>
      </dsp:nvSpPr>
      <dsp:spPr>
        <a:xfrm rot="10800000">
          <a:off x="1492297" y="3703362"/>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UNESCO document "Neurotechnology and Human Rights: Risks and Challenges," analyzing the potential risks and issues neurotechnologies may pose for human rights</a:t>
          </a:r>
          <a:endParaRPr lang="ru-RU" sz="1700" b="1" kern="1200"/>
        </a:p>
      </dsp:txBody>
      <dsp:txXfrm rot="10800000">
        <a:off x="1826933" y="3703362"/>
        <a:ext cx="4261451" cy="1338545"/>
      </dsp:txXfrm>
    </dsp:sp>
    <dsp:sp modelId="{7BF3FEA2-8264-49F1-B03A-C841F86437AC}">
      <dsp:nvSpPr>
        <dsp:cNvPr id="0" name=""/>
        <dsp:cNvSpPr/>
      </dsp:nvSpPr>
      <dsp:spPr>
        <a:xfrm>
          <a:off x="823024" y="3703362"/>
          <a:ext cx="1338545" cy="133854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International Guidelines and Initiatives</a:t>
          </a:r>
          <a:endParaRPr lang="en-US" sz="1800" b="1" i="0" kern="1200"/>
        </a:p>
      </dsp:txBody>
      <dsp:txXfrm>
        <a:off x="21959" y="75079"/>
        <a:ext cx="11470842" cy="40591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68094" y="2317"/>
          <a:ext cx="4596087" cy="238691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The General Data Protection Regulation (GDPR) sets stringent requirements for the protection of personal data, including health data and biometric data obtained through biotechnologies and neurotechnologies</a:t>
          </a:r>
          <a:endParaRPr lang="en-US" sz="1800" b="1" i="0" kern="1200"/>
        </a:p>
      </dsp:txBody>
      <dsp:txXfrm rot="10800000">
        <a:off x="2264821" y="2317"/>
        <a:ext cx="3999360" cy="2386910"/>
      </dsp:txXfrm>
    </dsp:sp>
    <dsp:sp modelId="{B94CBD13-7ED7-49E9-9507-605641DF0DEA}">
      <dsp:nvSpPr>
        <dsp:cNvPr id="0" name=""/>
        <dsp:cNvSpPr/>
      </dsp:nvSpPr>
      <dsp:spPr>
        <a:xfrm>
          <a:off x="647227" y="174905"/>
          <a:ext cx="2041734" cy="20417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E5D5A2-EB21-4778-BC55-D1F304F0C192}">
      <dsp:nvSpPr>
        <dsp:cNvPr id="0" name=""/>
        <dsp:cNvSpPr/>
      </dsp:nvSpPr>
      <dsp:spPr>
        <a:xfrm rot="10800000">
          <a:off x="1668094" y="2998700"/>
          <a:ext cx="4596087" cy="204173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The EU Cybersecurity Act establishes a framework for the cybersecurity certification of ICT products, processes, and services, including those related to emerging technologies such as the Internet of Things and artificial intelligence</a:t>
          </a:r>
          <a:endParaRPr lang="ru-RU" sz="1700" b="1" kern="1200"/>
        </a:p>
      </dsp:txBody>
      <dsp:txXfrm rot="10800000">
        <a:off x="2178527" y="2998700"/>
        <a:ext cx="4085654" cy="2041734"/>
      </dsp:txXfrm>
    </dsp:sp>
    <dsp:sp modelId="{AEC84FFD-45D8-48C1-A353-EDE377CE4684}">
      <dsp:nvSpPr>
        <dsp:cNvPr id="0" name=""/>
        <dsp:cNvSpPr/>
      </dsp:nvSpPr>
      <dsp:spPr>
        <a:xfrm>
          <a:off x="647227" y="2998700"/>
          <a:ext cx="2041734" cy="204173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European Union Legislation</a:t>
          </a:r>
          <a:endParaRPr lang="en-US" sz="1800" b="1" i="0" kern="1200"/>
        </a:p>
      </dsp:txBody>
      <dsp:txXfrm>
        <a:off x="21959" y="75079"/>
        <a:ext cx="11470842" cy="40591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68094" y="2317"/>
          <a:ext cx="4596087" cy="238691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Health Insurance Portability and Accountability Act (HIPAA) establishes national standards for protecting the confidentiality of patients' health information, which may include data collected through neurotechnology devices and applications</a:t>
          </a:r>
          <a:endParaRPr lang="en-US" sz="1600" b="1" i="0" kern="1200"/>
        </a:p>
      </dsp:txBody>
      <dsp:txXfrm rot="10800000">
        <a:off x="2264821" y="2317"/>
        <a:ext cx="3999360" cy="2386910"/>
      </dsp:txXfrm>
    </dsp:sp>
    <dsp:sp modelId="{B94CBD13-7ED7-49E9-9507-605641DF0DEA}">
      <dsp:nvSpPr>
        <dsp:cNvPr id="0" name=""/>
        <dsp:cNvSpPr/>
      </dsp:nvSpPr>
      <dsp:spPr>
        <a:xfrm>
          <a:off x="647227" y="174905"/>
          <a:ext cx="2041734" cy="20417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6AC6E25-5AA6-48C1-99FF-822D0AF3EE8E}">
      <dsp:nvSpPr>
        <dsp:cNvPr id="0" name=""/>
        <dsp:cNvSpPr/>
      </dsp:nvSpPr>
      <dsp:spPr>
        <a:xfrm rot="10800000">
          <a:off x="1668094" y="2998700"/>
          <a:ext cx="4596087" cy="204173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b="1" kern="1200"/>
            <a:t>The U.S. Internet of Things (IoT) Cybersecurity Improvement Act of 2020 establishes minimum security standards for IoT devices owned or controlled by the federal government, which may have implications for neurotechnology devices connected to the Internet or other networks</a:t>
          </a:r>
          <a:endParaRPr lang="ru-RU" sz="1500" b="1" kern="1200"/>
        </a:p>
      </dsp:txBody>
      <dsp:txXfrm rot="10800000">
        <a:off x="2178527" y="2998700"/>
        <a:ext cx="4085654" cy="2041734"/>
      </dsp:txXfrm>
    </dsp:sp>
    <dsp:sp modelId="{E8E6D0F9-DD95-4847-A236-7F58095DBC16}">
      <dsp:nvSpPr>
        <dsp:cNvPr id="0" name=""/>
        <dsp:cNvSpPr/>
      </dsp:nvSpPr>
      <dsp:spPr>
        <a:xfrm>
          <a:off x="647227" y="2998700"/>
          <a:ext cx="2041734" cy="204173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United States Legislation</a:t>
          </a:r>
          <a:endParaRPr lang="en-US" sz="1800" b="1" i="0" kern="1200"/>
        </a:p>
      </dsp:txBody>
      <dsp:txXfrm>
        <a:off x="21959" y="75079"/>
        <a:ext cx="11470842" cy="40591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68094" y="2317"/>
          <a:ext cx="4596087" cy="238691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China's Cybersecurity Law establishes security requirements for network operators and providers of network products and services</a:t>
          </a:r>
          <a:endParaRPr lang="en-US" sz="1600" b="1" i="0" kern="1200"/>
        </a:p>
      </dsp:txBody>
      <dsp:txXfrm rot="10800000">
        <a:off x="2264821" y="2317"/>
        <a:ext cx="3999360" cy="2386910"/>
      </dsp:txXfrm>
    </dsp:sp>
    <dsp:sp modelId="{B94CBD13-7ED7-49E9-9507-605641DF0DEA}">
      <dsp:nvSpPr>
        <dsp:cNvPr id="0" name=""/>
        <dsp:cNvSpPr/>
      </dsp:nvSpPr>
      <dsp:spPr>
        <a:xfrm>
          <a:off x="647227" y="174905"/>
          <a:ext cx="2041734" cy="20417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A5A3A35-99F9-440E-A818-14409A219E57}">
      <dsp:nvSpPr>
        <dsp:cNvPr id="0" name=""/>
        <dsp:cNvSpPr/>
      </dsp:nvSpPr>
      <dsp:spPr>
        <a:xfrm rot="10800000">
          <a:off x="1668094" y="2998700"/>
          <a:ext cx="4596087" cy="204173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Singapore's Cybersecurity Act 2018 establishes a legal framework for the oversight and maintenance of national cybersecurity, including the protection of critical information infrastructure</a:t>
          </a:r>
          <a:endParaRPr lang="ru-RU" sz="1600" b="1" kern="1200"/>
        </a:p>
      </dsp:txBody>
      <dsp:txXfrm rot="10800000">
        <a:off x="2178527" y="2998700"/>
        <a:ext cx="4085654" cy="2041734"/>
      </dsp:txXfrm>
    </dsp:sp>
    <dsp:sp modelId="{1FDC32C6-7FC5-4308-BD09-CCD1ACE56A2E}">
      <dsp:nvSpPr>
        <dsp:cNvPr id="0" name=""/>
        <dsp:cNvSpPr/>
      </dsp:nvSpPr>
      <dsp:spPr>
        <a:xfrm>
          <a:off x="647227" y="2998700"/>
          <a:ext cx="2041734" cy="204173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Legislation from Other Countries</a:t>
          </a:r>
          <a:endParaRPr lang="en-US" sz="1800" b="1" i="0" kern="1200"/>
        </a:p>
      </dsp:txBody>
      <dsp:txXfrm>
        <a:off x="21959" y="75079"/>
        <a:ext cx="11470842" cy="40591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06377" y="2088"/>
          <a:ext cx="4596087" cy="116305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ISO/IEC 27001 - Information Security Management System Standard</a:t>
          </a:r>
          <a:endParaRPr lang="en-US" sz="1800" b="1" i="0" kern="1200"/>
        </a:p>
      </dsp:txBody>
      <dsp:txXfrm rot="10800000">
        <a:off x="1697141" y="2088"/>
        <a:ext cx="4305323" cy="1163056"/>
      </dsp:txXfrm>
    </dsp:sp>
    <dsp:sp modelId="{B94CBD13-7ED7-49E9-9507-605641DF0DEA}">
      <dsp:nvSpPr>
        <dsp:cNvPr id="0" name=""/>
        <dsp:cNvSpPr/>
      </dsp:nvSpPr>
      <dsp:spPr>
        <a:xfrm>
          <a:off x="908944" y="86184"/>
          <a:ext cx="994865" cy="99486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16454D7-57F4-4BA1-9535-4218F8226C16}">
      <dsp:nvSpPr>
        <dsp:cNvPr id="0" name=""/>
        <dsp:cNvSpPr/>
      </dsp:nvSpPr>
      <dsp:spPr>
        <a:xfrm rot="10800000">
          <a:off x="1406377" y="1462120"/>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NIST SP 800-53 - Security and Privacy Controls for Information Systems and Organizations</a:t>
          </a:r>
          <a:endParaRPr lang="ru-RU" sz="1600" b="1" kern="1200"/>
        </a:p>
      </dsp:txBody>
      <dsp:txXfrm rot="10800000">
        <a:off x="1655093" y="1462120"/>
        <a:ext cx="4347371" cy="994865"/>
      </dsp:txXfrm>
    </dsp:sp>
    <dsp:sp modelId="{00DDA9E6-B246-4DA6-A9D1-18BF74764291}">
      <dsp:nvSpPr>
        <dsp:cNvPr id="0" name=""/>
        <dsp:cNvSpPr/>
      </dsp:nvSpPr>
      <dsp:spPr>
        <a:xfrm>
          <a:off x="908944" y="1462120"/>
          <a:ext cx="994865" cy="99486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44426EF-D220-430B-B598-6DD5EB5EE9D4}">
      <dsp:nvSpPr>
        <dsp:cNvPr id="0" name=""/>
        <dsp:cNvSpPr/>
      </dsp:nvSpPr>
      <dsp:spPr>
        <a:xfrm rot="10800000">
          <a:off x="1406377" y="2753959"/>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IEEE 7010-2020 - Standard for Assessing the Impact of Autonomous and Intelligent Systems on Human Well-being</a:t>
          </a:r>
          <a:endParaRPr lang="ru-RU" sz="1600" b="1" kern="1200"/>
        </a:p>
      </dsp:txBody>
      <dsp:txXfrm rot="10800000">
        <a:off x="1655093" y="2753959"/>
        <a:ext cx="4347371" cy="994865"/>
      </dsp:txXfrm>
    </dsp:sp>
    <dsp:sp modelId="{00E2F585-B629-4471-A44A-60B187C9D3C7}">
      <dsp:nvSpPr>
        <dsp:cNvPr id="0" name=""/>
        <dsp:cNvSpPr/>
      </dsp:nvSpPr>
      <dsp:spPr>
        <a:xfrm>
          <a:off x="908944" y="2753959"/>
          <a:ext cx="994865" cy="99486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E8C3F97-B35A-4515-B90D-D352DA44DB6D}">
      <dsp:nvSpPr>
        <dsp:cNvPr id="0" name=""/>
        <dsp:cNvSpPr/>
      </dsp:nvSpPr>
      <dsp:spPr>
        <a:xfrm rot="10800000">
          <a:off x="1406377" y="4045799"/>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IEEE Standards Projects (IEEE P2725.1, IEEE P2794, IEEE P2731) - Neurotechnologies and Brain-Computer Interfaces</a:t>
          </a:r>
          <a:endParaRPr lang="ru-RU" sz="1600" b="1" kern="1200"/>
        </a:p>
      </dsp:txBody>
      <dsp:txXfrm rot="10800000">
        <a:off x="1655093" y="4045799"/>
        <a:ext cx="4347371" cy="994865"/>
      </dsp:txXfrm>
    </dsp:sp>
    <dsp:sp modelId="{319E6186-2BC0-4ABF-B198-CB5E72605704}">
      <dsp:nvSpPr>
        <dsp:cNvPr id="0" name=""/>
        <dsp:cNvSpPr/>
      </dsp:nvSpPr>
      <dsp:spPr>
        <a:xfrm>
          <a:off x="908944" y="4045799"/>
          <a:ext cx="994865" cy="99486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Industry Standards and Guidelines</a:t>
          </a:r>
          <a:endParaRPr lang="en-US" sz="1800" b="1" i="0" kern="1200"/>
        </a:p>
      </dsp:txBody>
      <dsp:txXfrm>
        <a:off x="21959" y="75079"/>
        <a:ext cx="11470842" cy="40591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06377" y="2088"/>
          <a:ext cx="4596087" cy="116305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European Medicines Agency (EMA) - Regulation of Neurotechnologies as Medical Devices</a:t>
          </a:r>
          <a:endParaRPr lang="en-US" sz="1800" b="1" i="0" kern="1200"/>
        </a:p>
      </dsp:txBody>
      <dsp:txXfrm rot="10800000">
        <a:off x="1697141" y="2088"/>
        <a:ext cx="4305323" cy="1163056"/>
      </dsp:txXfrm>
    </dsp:sp>
    <dsp:sp modelId="{B94CBD13-7ED7-49E9-9507-605641DF0DEA}">
      <dsp:nvSpPr>
        <dsp:cNvPr id="0" name=""/>
        <dsp:cNvSpPr/>
      </dsp:nvSpPr>
      <dsp:spPr>
        <a:xfrm>
          <a:off x="908944" y="86184"/>
          <a:ext cx="994865" cy="99486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7AA1D5A-9FAF-484A-AF01-33F2952F6475}">
      <dsp:nvSpPr>
        <dsp:cNvPr id="0" name=""/>
        <dsp:cNvSpPr/>
      </dsp:nvSpPr>
      <dsp:spPr>
        <a:xfrm rot="10800000">
          <a:off x="1406377" y="1462120"/>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b="1" kern="1200"/>
            <a:t>Japan Brain/MINDS - Neuroethics Subcommittee</a:t>
          </a:r>
          <a:endParaRPr lang="ru-RU" sz="2500" b="1" kern="1200"/>
        </a:p>
      </dsp:txBody>
      <dsp:txXfrm rot="10800000">
        <a:off x="1655093" y="1462120"/>
        <a:ext cx="4347371" cy="994865"/>
      </dsp:txXfrm>
    </dsp:sp>
    <dsp:sp modelId="{A9686978-5DE4-4AF3-BB1A-4C0CDC95FD8B}">
      <dsp:nvSpPr>
        <dsp:cNvPr id="0" name=""/>
        <dsp:cNvSpPr/>
      </dsp:nvSpPr>
      <dsp:spPr>
        <a:xfrm>
          <a:off x="908944" y="1462120"/>
          <a:ext cx="994865" cy="99486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DC23E17-9A3B-4DEB-AD15-FEB8AA933209}">
      <dsp:nvSpPr>
        <dsp:cNvPr id="0" name=""/>
        <dsp:cNvSpPr/>
      </dsp:nvSpPr>
      <dsp:spPr>
        <a:xfrm rot="10800000">
          <a:off x="1406377" y="2753959"/>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b="1" kern="1200"/>
            <a:t>ISO/IEC JTC 1/SC 42 - Artificial Intelligence</a:t>
          </a:r>
          <a:endParaRPr lang="ru-RU" sz="2500" b="1" kern="1200"/>
        </a:p>
      </dsp:txBody>
      <dsp:txXfrm rot="10800000">
        <a:off x="1655093" y="2753959"/>
        <a:ext cx="4347371" cy="994865"/>
      </dsp:txXfrm>
    </dsp:sp>
    <dsp:sp modelId="{B84043E1-9FE5-40F3-924A-47B694A92184}">
      <dsp:nvSpPr>
        <dsp:cNvPr id="0" name=""/>
        <dsp:cNvSpPr/>
      </dsp:nvSpPr>
      <dsp:spPr>
        <a:xfrm>
          <a:off x="908944" y="2753959"/>
          <a:ext cx="994865" cy="99486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4396A72-6EAD-4AE1-9BC2-D0BEA3433374}">
      <dsp:nvSpPr>
        <dsp:cNvPr id="0" name=""/>
        <dsp:cNvSpPr/>
      </dsp:nvSpPr>
      <dsp:spPr>
        <a:xfrm rot="10800000">
          <a:off x="1406377" y="4045799"/>
          <a:ext cx="4596087" cy="99486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708"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b="1" kern="1200"/>
            <a:t>IEEE Brain Technical Community</a:t>
          </a:r>
          <a:endParaRPr lang="ru-RU" sz="2500" b="1" kern="1200"/>
        </a:p>
      </dsp:txBody>
      <dsp:txXfrm rot="10800000">
        <a:off x="1655093" y="4045799"/>
        <a:ext cx="4347371" cy="994865"/>
      </dsp:txXfrm>
    </dsp:sp>
    <dsp:sp modelId="{4D135DE5-DC54-41E8-B258-314C2FC3D6D8}">
      <dsp:nvSpPr>
        <dsp:cNvPr id="0" name=""/>
        <dsp:cNvSpPr/>
      </dsp:nvSpPr>
      <dsp:spPr>
        <a:xfrm>
          <a:off x="908944" y="4045799"/>
          <a:ext cx="994865" cy="99486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Organizations and Committees</a:t>
          </a:r>
          <a:endParaRPr lang="en-US" sz="1800" b="1" i="0" kern="1200"/>
        </a:p>
      </dsp:txBody>
      <dsp:txXfrm>
        <a:off x="21959" y="75079"/>
        <a:ext cx="11470842" cy="40591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322153" y="835"/>
          <a:ext cx="4596087" cy="7692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DARPA Research Programs (U.S.)</a:t>
          </a:r>
          <a:endParaRPr lang="en-US" sz="1800" b="1" i="0" kern="1200"/>
        </a:p>
      </dsp:txBody>
      <dsp:txXfrm rot="10800000">
        <a:off x="1514454" y="835"/>
        <a:ext cx="4403786" cy="769203"/>
      </dsp:txXfrm>
    </dsp:sp>
    <dsp:sp modelId="{B94CBD13-7ED7-49E9-9507-605641DF0DEA}">
      <dsp:nvSpPr>
        <dsp:cNvPr id="0" name=""/>
        <dsp:cNvSpPr/>
      </dsp:nvSpPr>
      <dsp:spPr>
        <a:xfrm>
          <a:off x="993169" y="56453"/>
          <a:ext cx="657967" cy="65796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DF14345-83C2-4F6F-AB28-11E06B97656C}">
      <dsp:nvSpPr>
        <dsp:cNvPr id="0" name=""/>
        <dsp:cNvSpPr/>
      </dsp:nvSpPr>
      <dsp:spPr>
        <a:xfrm rot="10800000">
          <a:off x="1322153" y="966446"/>
          <a:ext cx="4596087" cy="6579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kern="1200"/>
            <a:t>National Science and Technology Council Committee on Science, Neuroscience Interagency Working Group (U.S.)</a:t>
          </a:r>
          <a:endParaRPr lang="ru-RU" sz="1300" b="1" kern="1200"/>
        </a:p>
      </dsp:txBody>
      <dsp:txXfrm rot="10800000">
        <a:off x="1486645" y="966446"/>
        <a:ext cx="4431595" cy="657967"/>
      </dsp:txXfrm>
    </dsp:sp>
    <dsp:sp modelId="{4347442A-4708-4919-AE0C-B9E39984772D}">
      <dsp:nvSpPr>
        <dsp:cNvPr id="0" name=""/>
        <dsp:cNvSpPr/>
      </dsp:nvSpPr>
      <dsp:spPr>
        <a:xfrm>
          <a:off x="993169" y="966446"/>
          <a:ext cx="657967" cy="65796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EC94077-DB5B-4AF1-8CB8-F3C33DDFE567}">
      <dsp:nvSpPr>
        <dsp:cNvPr id="0" name=""/>
        <dsp:cNvSpPr/>
      </dsp:nvSpPr>
      <dsp:spPr>
        <a:xfrm rot="10800000">
          <a:off x="1322153" y="1820822"/>
          <a:ext cx="4596087" cy="6579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kern="1200"/>
            <a:t>Canadian Brain Research Strategy (CBRS)</a:t>
          </a:r>
          <a:endParaRPr lang="ru-RU" sz="1300" b="1" kern="1200"/>
        </a:p>
      </dsp:txBody>
      <dsp:txXfrm rot="10800000">
        <a:off x="1486645" y="1820822"/>
        <a:ext cx="4431595" cy="657967"/>
      </dsp:txXfrm>
    </dsp:sp>
    <dsp:sp modelId="{888F98A5-81E0-40DE-BB57-C45813E5582B}">
      <dsp:nvSpPr>
        <dsp:cNvPr id="0" name=""/>
        <dsp:cNvSpPr/>
      </dsp:nvSpPr>
      <dsp:spPr>
        <a:xfrm>
          <a:off x="993169" y="1820822"/>
          <a:ext cx="657967" cy="65796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7FF63E0-7E1E-49CA-9699-27C96D89CBB1}">
      <dsp:nvSpPr>
        <dsp:cNvPr id="0" name=""/>
        <dsp:cNvSpPr/>
      </dsp:nvSpPr>
      <dsp:spPr>
        <a:xfrm rot="10800000">
          <a:off x="1322153" y="2675198"/>
          <a:ext cx="4596087" cy="6579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kern="1200"/>
            <a:t>U.S. BRAIN Initiative</a:t>
          </a:r>
          <a:endParaRPr lang="ru-RU" sz="1300" b="1" kern="1200"/>
        </a:p>
      </dsp:txBody>
      <dsp:txXfrm rot="10800000">
        <a:off x="1486645" y="2675198"/>
        <a:ext cx="4431595" cy="657967"/>
      </dsp:txXfrm>
    </dsp:sp>
    <dsp:sp modelId="{0F2DB62A-23FC-48CE-BA5D-841C70435833}">
      <dsp:nvSpPr>
        <dsp:cNvPr id="0" name=""/>
        <dsp:cNvSpPr/>
      </dsp:nvSpPr>
      <dsp:spPr>
        <a:xfrm>
          <a:off x="993169" y="2675198"/>
          <a:ext cx="657967" cy="65796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D7EB57E-7386-45BC-BDCD-34AC48931185}">
      <dsp:nvSpPr>
        <dsp:cNvPr id="0" name=""/>
        <dsp:cNvSpPr/>
      </dsp:nvSpPr>
      <dsp:spPr>
        <a:xfrm rot="10800000">
          <a:off x="1322153" y="3529574"/>
          <a:ext cx="4596087" cy="6579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kern="1200"/>
            <a:t>International Brain Initiative (IBI)</a:t>
          </a:r>
          <a:endParaRPr lang="ru-RU" sz="1300" b="1" kern="1200"/>
        </a:p>
      </dsp:txBody>
      <dsp:txXfrm rot="10800000">
        <a:off x="1486645" y="3529574"/>
        <a:ext cx="4431595" cy="657967"/>
      </dsp:txXfrm>
    </dsp:sp>
    <dsp:sp modelId="{503B78D4-D4A5-4E10-97C7-09EF54DE993B}">
      <dsp:nvSpPr>
        <dsp:cNvPr id="0" name=""/>
        <dsp:cNvSpPr/>
      </dsp:nvSpPr>
      <dsp:spPr>
        <a:xfrm>
          <a:off x="993169" y="3529574"/>
          <a:ext cx="657967" cy="65796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C7F9416-FBCB-4080-B801-24A53C57CA11}">
      <dsp:nvSpPr>
        <dsp:cNvPr id="0" name=""/>
        <dsp:cNvSpPr/>
      </dsp:nvSpPr>
      <dsp:spPr>
        <a:xfrm rot="10800000">
          <a:off x="1322153" y="4383950"/>
          <a:ext cx="4596087" cy="6579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0145"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kern="1200"/>
            <a:t>Brain/MINDS Beyond (Japan)</a:t>
          </a:r>
          <a:endParaRPr lang="ru-RU" sz="1300" b="1" kern="1200"/>
        </a:p>
      </dsp:txBody>
      <dsp:txXfrm rot="10800000">
        <a:off x="1486645" y="4383950"/>
        <a:ext cx="4431595" cy="657967"/>
      </dsp:txXfrm>
    </dsp:sp>
    <dsp:sp modelId="{77DA90D8-6530-42EA-BD3C-5D36365A7CC4}">
      <dsp:nvSpPr>
        <dsp:cNvPr id="0" name=""/>
        <dsp:cNvSpPr/>
      </dsp:nvSpPr>
      <dsp:spPr>
        <a:xfrm>
          <a:off x="993169" y="4383950"/>
          <a:ext cx="657967" cy="657967"/>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Projects and Programs</a:t>
          </a:r>
          <a:endParaRPr lang="en-US" sz="1800" b="1" i="0" kern="1200"/>
        </a:p>
      </dsp:txBody>
      <dsp:txXfrm>
        <a:off x="21959" y="75079"/>
        <a:ext cx="11470842" cy="405914"/>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92297" y="844"/>
          <a:ext cx="4596087" cy="15648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a:t>Morningside Neurotechnologies Ethical Code</a:t>
          </a:r>
          <a:endParaRPr lang="en-US" sz="2000" b="1" i="0" kern="1200"/>
        </a:p>
      </dsp:txBody>
      <dsp:txXfrm rot="10800000">
        <a:off x="1883507" y="844"/>
        <a:ext cx="4204877" cy="1564840"/>
      </dsp:txXfrm>
    </dsp:sp>
    <dsp:sp modelId="{B94CBD13-7ED7-49E9-9507-605641DF0DEA}">
      <dsp:nvSpPr>
        <dsp:cNvPr id="0" name=""/>
        <dsp:cNvSpPr/>
      </dsp:nvSpPr>
      <dsp:spPr>
        <a:xfrm>
          <a:off x="823024" y="113992"/>
          <a:ext cx="1338545" cy="13385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961AB1-C1B6-496E-8626-A30EEABB4887}">
      <dsp:nvSpPr>
        <dsp:cNvPr id="0" name=""/>
        <dsp:cNvSpPr/>
      </dsp:nvSpPr>
      <dsp:spPr>
        <a:xfrm rot="10800000">
          <a:off x="1492297" y="1965250"/>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b="1" kern="1200"/>
            <a:t>IEEE Brain Initiative - Neuroethical Framework</a:t>
          </a:r>
          <a:endParaRPr lang="ru-RU" sz="2700" b="1" kern="1200"/>
        </a:p>
      </dsp:txBody>
      <dsp:txXfrm rot="10800000">
        <a:off x="1826933" y="1965250"/>
        <a:ext cx="4261451" cy="1338545"/>
      </dsp:txXfrm>
    </dsp:sp>
    <dsp:sp modelId="{BCE0E735-EFDC-4CFE-B2D3-CFB8C1837F70}">
      <dsp:nvSpPr>
        <dsp:cNvPr id="0" name=""/>
        <dsp:cNvSpPr/>
      </dsp:nvSpPr>
      <dsp:spPr>
        <a:xfrm>
          <a:off x="823024" y="1965250"/>
          <a:ext cx="1338545" cy="133854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A933813-723B-4938-9104-D55EBBE5210A}">
      <dsp:nvSpPr>
        <dsp:cNvPr id="0" name=""/>
        <dsp:cNvSpPr/>
      </dsp:nvSpPr>
      <dsp:spPr>
        <a:xfrm rot="10800000">
          <a:off x="1492297" y="3703362"/>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b="1" kern="1200"/>
            <a:t>NIH BRAIN Initiative - Neuroethics Guiding Principles (U.S.)</a:t>
          </a:r>
          <a:endParaRPr lang="ru-RU" sz="2700" b="1" kern="1200"/>
        </a:p>
      </dsp:txBody>
      <dsp:txXfrm rot="10800000">
        <a:off x="1826933" y="3703362"/>
        <a:ext cx="4261451" cy="1338545"/>
      </dsp:txXfrm>
    </dsp:sp>
    <dsp:sp modelId="{A65FD245-28EC-4652-9EDB-886A6CE52D15}">
      <dsp:nvSpPr>
        <dsp:cNvPr id="0" name=""/>
        <dsp:cNvSpPr/>
      </dsp:nvSpPr>
      <dsp:spPr>
        <a:xfrm>
          <a:off x="823024" y="3703362"/>
          <a:ext cx="1338545" cy="133854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Codes and Initiatives</a:t>
          </a:r>
          <a:endParaRPr lang="en-US" sz="1800" b="1" i="0" kern="1200"/>
        </a:p>
      </dsp:txBody>
      <dsp:txXfrm>
        <a:off x="21959" y="75079"/>
        <a:ext cx="11470842" cy="405914"/>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5465" y="980362"/>
          <a:ext cx="3905211" cy="39401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751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a:t>The Royal Society (UK) - iHuman Perspective: Neural Interfaces</a:t>
          </a:r>
          <a:endParaRPr lang="en-US" sz="2000" b="1" i="0" kern="1200"/>
        </a:p>
      </dsp:txBody>
      <dsp:txXfrm rot="10800000">
        <a:off x="2451768" y="980362"/>
        <a:ext cx="2928908" cy="3940181"/>
      </dsp:txXfrm>
    </dsp:sp>
    <dsp:sp modelId="{B94CBD13-7ED7-49E9-9507-605641DF0DEA}">
      <dsp:nvSpPr>
        <dsp:cNvPr id="0" name=""/>
        <dsp:cNvSpPr/>
      </dsp:nvSpPr>
      <dsp:spPr>
        <a:xfrm>
          <a:off x="491821" y="1966809"/>
          <a:ext cx="1967287" cy="196728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Other Documents</a:t>
          </a:r>
          <a:endParaRPr lang="en-US" sz="1800" b="1" i="0" kern="1200"/>
        </a:p>
      </dsp:txBody>
      <dsp:txXfrm>
        <a:off x="21959" y="75079"/>
        <a:ext cx="11470842" cy="405914"/>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68094" y="2317"/>
          <a:ext cx="4596087" cy="238691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Santiago Neurorights Law (Chile)</a:t>
          </a:r>
          <a:endParaRPr lang="en-US" sz="1800" b="1" i="0" kern="1200"/>
        </a:p>
      </dsp:txBody>
      <dsp:txXfrm rot="10800000">
        <a:off x="2264821" y="2317"/>
        <a:ext cx="3999360" cy="2386910"/>
      </dsp:txXfrm>
    </dsp:sp>
    <dsp:sp modelId="{B94CBD13-7ED7-49E9-9507-605641DF0DEA}">
      <dsp:nvSpPr>
        <dsp:cNvPr id="0" name=""/>
        <dsp:cNvSpPr/>
      </dsp:nvSpPr>
      <dsp:spPr>
        <a:xfrm>
          <a:off x="647227" y="174905"/>
          <a:ext cx="2041734" cy="20417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F239AD9-5DF2-48CC-9C46-C6BF146150E6}">
      <dsp:nvSpPr>
        <dsp:cNvPr id="0" name=""/>
        <dsp:cNvSpPr/>
      </dsp:nvSpPr>
      <dsp:spPr>
        <a:xfrm rot="10800000">
          <a:off x="1668094" y="2998700"/>
          <a:ext cx="4596087" cy="204173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0348"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The Chilean Senate unanimously approved a bill to amend the constitution to protect neurorights</a:t>
          </a:r>
          <a:endParaRPr lang="ru-RU" sz="1800" b="1" kern="1200"/>
        </a:p>
      </dsp:txBody>
      <dsp:txXfrm rot="10800000">
        <a:off x="2178527" y="2998700"/>
        <a:ext cx="4085654" cy="2041734"/>
      </dsp:txXfrm>
    </dsp:sp>
    <dsp:sp modelId="{E4207A3E-93EC-4ED8-95E9-3EE8585A823A}">
      <dsp:nvSpPr>
        <dsp:cNvPr id="0" name=""/>
        <dsp:cNvSpPr/>
      </dsp:nvSpPr>
      <dsp:spPr>
        <a:xfrm>
          <a:off x="647227" y="2998700"/>
          <a:ext cx="2041734" cy="204173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National Laws and Policies on Neurotechnologies</a:t>
          </a:r>
          <a:endParaRPr lang="en-US" sz="1800" b="1" i="0" kern="1200"/>
        </a:p>
      </dsp:txBody>
      <dsp:txXfrm>
        <a:off x="21959" y="75079"/>
        <a:ext cx="11470842" cy="405914"/>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F2A9-61F3-410C-BFA0-7F57F0CD5AD9}">
      <dsp:nvSpPr>
        <dsp:cNvPr id="0" name=""/>
        <dsp:cNvSpPr/>
      </dsp:nvSpPr>
      <dsp:spPr>
        <a:xfrm>
          <a:off x="0" y="13088"/>
          <a:ext cx="10131425" cy="863460"/>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THANK YOU FOR THE ATTENTION!</a:t>
          </a:r>
          <a:endParaRPr lang="ru-RU" sz="3600" b="1" kern="1200"/>
        </a:p>
      </dsp:txBody>
      <dsp:txXfrm>
        <a:off x="42151" y="55239"/>
        <a:ext cx="10047123"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2417187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3816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9700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16217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F378096-B71D-41AB-855A-44E70520198C}" type="datetimeFigureOut">
              <a:rPr lang="ru-RU" smtClean="0"/>
              <a:t>09.05.2024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25847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F378096-B71D-41AB-855A-44E70520198C}" type="datetimeFigureOut">
              <a:rPr lang="ru-RU" smtClean="0"/>
              <a:t>09.05.2024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72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F378096-B71D-41AB-855A-44E70520198C}" type="datetimeFigureOut">
              <a:rPr lang="ru-RU" smtClean="0"/>
              <a:t>09.05.2024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261850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04157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16228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440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35324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74802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88829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806412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61528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0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538479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378096-B71D-41AB-855A-44E70520198C}" type="datetimeFigureOut">
              <a:rPr lang="ru-RU" smtClean="0"/>
              <a:t>09.05.2024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08EB4B-4772-4054-B2C2-E522A400EB40}" type="slidenum">
              <a:rPr lang="ru-RU" smtClean="0"/>
              <a:t>‹#›</a:t>
            </a:fld>
            <a:endParaRPr lang="ru-RU"/>
          </a:p>
        </p:txBody>
      </p:sp>
    </p:spTree>
    <p:extLst>
      <p:ext uri="{BB962C8B-B14F-4D97-AF65-F5344CB8AC3E}">
        <p14:creationId xmlns:p14="http://schemas.microsoft.com/office/powerpoint/2010/main" val="390906891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Layout" Target="../diagrams/layout1.xml"/><Relationship Id="rId7" Type="http://schemas.openxmlformats.org/officeDocument/2006/relationships/image" Target="../media/image4.jpg"/><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diagramData" Target="../diagrams/data1.xml"/><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9.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9.png"/><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8.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9.pn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8.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image" Target="../media/image9.png"/><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image" Target="../media/image8.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9.png"/><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image" Target="../media/image9.png"/><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image" Target="../media/image8.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image" Target="../media/image9.png"/><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image" Target="../media/image8.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1.xml"/><Relationship Id="rId13" Type="http://schemas.openxmlformats.org/officeDocument/2006/relationships/image" Target="../media/image9.png"/><Relationship Id="rId3" Type="http://schemas.openxmlformats.org/officeDocument/2006/relationships/diagramLayout" Target="../diagrams/layout20.xml"/><Relationship Id="rId7" Type="http://schemas.openxmlformats.org/officeDocument/2006/relationships/diagramData" Target="../diagrams/data21.xml"/><Relationship Id="rId12" Type="http://schemas.openxmlformats.org/officeDocument/2006/relationships/image" Target="../media/image8.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 Id="rId1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3.xml"/><Relationship Id="rId13" Type="http://schemas.openxmlformats.org/officeDocument/2006/relationships/image" Target="../media/image9.png"/><Relationship Id="rId3" Type="http://schemas.openxmlformats.org/officeDocument/2006/relationships/diagramLayout" Target="../diagrams/layout22.xml"/><Relationship Id="rId7" Type="http://schemas.openxmlformats.org/officeDocument/2006/relationships/diagramData" Target="../diagrams/data23.xml"/><Relationship Id="rId12" Type="http://schemas.openxmlformats.org/officeDocument/2006/relationships/image" Target="../media/image8.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11" Type="http://schemas.microsoft.com/office/2007/relationships/diagramDrawing" Target="../diagrams/drawing23.xml"/><Relationship Id="rId5" Type="http://schemas.openxmlformats.org/officeDocument/2006/relationships/diagramColors" Target="../diagrams/colors22.xml"/><Relationship Id="rId10" Type="http://schemas.openxmlformats.org/officeDocument/2006/relationships/diagramColors" Target="../diagrams/colors23.xml"/><Relationship Id="rId4" Type="http://schemas.openxmlformats.org/officeDocument/2006/relationships/diagramQuickStyle" Target="../diagrams/quickStyle22.xml"/><Relationship Id="rId9" Type="http://schemas.openxmlformats.org/officeDocument/2006/relationships/diagramQuickStyle" Target="../diagrams/quickStyle23.xml"/><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5.xml"/><Relationship Id="rId13" Type="http://schemas.openxmlformats.org/officeDocument/2006/relationships/image" Target="../media/image9.png"/><Relationship Id="rId3" Type="http://schemas.openxmlformats.org/officeDocument/2006/relationships/diagramLayout" Target="../diagrams/layout24.xml"/><Relationship Id="rId7" Type="http://schemas.openxmlformats.org/officeDocument/2006/relationships/diagramData" Target="../diagrams/data25.xml"/><Relationship Id="rId12" Type="http://schemas.openxmlformats.org/officeDocument/2006/relationships/image" Target="../media/image8.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11" Type="http://schemas.microsoft.com/office/2007/relationships/diagramDrawing" Target="../diagrams/drawing25.xml"/><Relationship Id="rId5" Type="http://schemas.openxmlformats.org/officeDocument/2006/relationships/diagramColors" Target="../diagrams/colors24.xml"/><Relationship Id="rId10" Type="http://schemas.openxmlformats.org/officeDocument/2006/relationships/diagramColors" Target="../diagrams/colors25.xml"/><Relationship Id="rId4" Type="http://schemas.openxmlformats.org/officeDocument/2006/relationships/diagramQuickStyle" Target="../diagrams/quickStyle24.xml"/><Relationship Id="rId9" Type="http://schemas.openxmlformats.org/officeDocument/2006/relationships/diagramQuickStyle" Target="../diagrams/quickStyle25.xml"/><Relationship Id="rId1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7.xml"/><Relationship Id="rId13" Type="http://schemas.openxmlformats.org/officeDocument/2006/relationships/image" Target="../media/image9.png"/><Relationship Id="rId3" Type="http://schemas.openxmlformats.org/officeDocument/2006/relationships/diagramLayout" Target="../diagrams/layout26.xml"/><Relationship Id="rId7" Type="http://schemas.openxmlformats.org/officeDocument/2006/relationships/diagramData" Target="../diagrams/data27.xml"/><Relationship Id="rId12" Type="http://schemas.openxmlformats.org/officeDocument/2006/relationships/image" Target="../media/image8.png"/><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0" Type="http://schemas.openxmlformats.org/officeDocument/2006/relationships/diagramColors" Target="../diagrams/colors27.xml"/><Relationship Id="rId4" Type="http://schemas.openxmlformats.org/officeDocument/2006/relationships/diagramQuickStyle" Target="../diagrams/quickStyle26.xml"/><Relationship Id="rId9" Type="http://schemas.openxmlformats.org/officeDocument/2006/relationships/diagramQuickStyle" Target="../diagrams/quickStyle27.xml"/><Relationship Id="rId14" Type="http://schemas.openxmlformats.org/officeDocument/2006/relationships/image" Target="../media/image21.jpe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9.xml"/><Relationship Id="rId13" Type="http://schemas.openxmlformats.org/officeDocument/2006/relationships/image" Target="../media/image9.png"/><Relationship Id="rId3" Type="http://schemas.openxmlformats.org/officeDocument/2006/relationships/diagramLayout" Target="../diagrams/layout28.xml"/><Relationship Id="rId7" Type="http://schemas.openxmlformats.org/officeDocument/2006/relationships/diagramData" Target="../diagrams/data29.xml"/><Relationship Id="rId12" Type="http://schemas.openxmlformats.org/officeDocument/2006/relationships/image" Target="../media/image8.png"/><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 Id="rId14" Type="http://schemas.openxmlformats.org/officeDocument/2006/relationships/image" Target="../media/image22.jpe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31.xml"/><Relationship Id="rId13" Type="http://schemas.openxmlformats.org/officeDocument/2006/relationships/image" Target="../media/image9.png"/><Relationship Id="rId3" Type="http://schemas.openxmlformats.org/officeDocument/2006/relationships/diagramLayout" Target="../diagrams/layout30.xml"/><Relationship Id="rId7" Type="http://schemas.openxmlformats.org/officeDocument/2006/relationships/diagramData" Target="../diagrams/data31.xml"/><Relationship Id="rId12" Type="http://schemas.openxmlformats.org/officeDocument/2006/relationships/image" Target="../media/image8.png"/><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 Id="rId14"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3.xml"/><Relationship Id="rId13" Type="http://schemas.openxmlformats.org/officeDocument/2006/relationships/image" Target="../media/image9.png"/><Relationship Id="rId3" Type="http://schemas.openxmlformats.org/officeDocument/2006/relationships/diagramLayout" Target="../diagrams/layout32.xml"/><Relationship Id="rId7" Type="http://schemas.openxmlformats.org/officeDocument/2006/relationships/diagramData" Target="../diagrams/data33.xml"/><Relationship Id="rId12" Type="http://schemas.openxmlformats.org/officeDocument/2006/relationships/image" Target="../media/image8.png"/><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 Id="rId14" Type="http://schemas.openxmlformats.org/officeDocument/2006/relationships/image" Target="../media/image24.jpe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5.xml"/><Relationship Id="rId13" Type="http://schemas.openxmlformats.org/officeDocument/2006/relationships/image" Target="../media/image9.png"/><Relationship Id="rId3" Type="http://schemas.openxmlformats.org/officeDocument/2006/relationships/diagramLayout" Target="../diagrams/layout34.xml"/><Relationship Id="rId7" Type="http://schemas.openxmlformats.org/officeDocument/2006/relationships/diagramData" Target="../diagrams/data35.xml"/><Relationship Id="rId12" Type="http://schemas.openxmlformats.org/officeDocument/2006/relationships/image" Target="../media/image8.png"/><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11" Type="http://schemas.microsoft.com/office/2007/relationships/diagramDrawing" Target="../diagrams/drawing35.xml"/><Relationship Id="rId5" Type="http://schemas.openxmlformats.org/officeDocument/2006/relationships/diagramColors" Target="../diagrams/colors34.xml"/><Relationship Id="rId10" Type="http://schemas.openxmlformats.org/officeDocument/2006/relationships/diagramColors" Target="../diagrams/colors35.xml"/><Relationship Id="rId4" Type="http://schemas.openxmlformats.org/officeDocument/2006/relationships/diagramQuickStyle" Target="../diagrams/quickStyle34.xml"/><Relationship Id="rId9" Type="http://schemas.openxmlformats.org/officeDocument/2006/relationships/diagramQuickStyle" Target="../diagrams/quickStyle35.xml"/><Relationship Id="rId14" Type="http://schemas.openxmlformats.org/officeDocument/2006/relationships/image" Target="../media/image25.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7.xml"/><Relationship Id="rId13" Type="http://schemas.openxmlformats.org/officeDocument/2006/relationships/image" Target="../media/image9.png"/><Relationship Id="rId3" Type="http://schemas.openxmlformats.org/officeDocument/2006/relationships/diagramLayout" Target="../diagrams/layout36.xml"/><Relationship Id="rId7" Type="http://schemas.openxmlformats.org/officeDocument/2006/relationships/diagramData" Target="../diagrams/data37.xml"/><Relationship Id="rId12" Type="http://schemas.openxmlformats.org/officeDocument/2006/relationships/image" Target="../media/image8.png"/><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11" Type="http://schemas.microsoft.com/office/2007/relationships/diagramDrawing" Target="../diagrams/drawing37.xml"/><Relationship Id="rId5" Type="http://schemas.openxmlformats.org/officeDocument/2006/relationships/diagramColors" Target="../diagrams/colors36.xml"/><Relationship Id="rId10" Type="http://schemas.openxmlformats.org/officeDocument/2006/relationships/diagramColors" Target="../diagrams/colors37.xml"/><Relationship Id="rId4" Type="http://schemas.openxmlformats.org/officeDocument/2006/relationships/diagramQuickStyle" Target="../diagrams/quickStyle36.xml"/><Relationship Id="rId9" Type="http://schemas.openxmlformats.org/officeDocument/2006/relationships/diagramQuickStyle" Target="../diagrams/quickStyle37.xml"/><Relationship Id="rId14"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39.xml"/><Relationship Id="rId13" Type="http://schemas.openxmlformats.org/officeDocument/2006/relationships/image" Target="../media/image9.png"/><Relationship Id="rId3" Type="http://schemas.openxmlformats.org/officeDocument/2006/relationships/diagramLayout" Target="../diagrams/layout38.xml"/><Relationship Id="rId7" Type="http://schemas.openxmlformats.org/officeDocument/2006/relationships/diagramData" Target="../diagrams/data39.xml"/><Relationship Id="rId12" Type="http://schemas.openxmlformats.org/officeDocument/2006/relationships/image" Target="../media/image8.pn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11" Type="http://schemas.microsoft.com/office/2007/relationships/diagramDrawing" Target="../diagrams/drawing39.xml"/><Relationship Id="rId5" Type="http://schemas.openxmlformats.org/officeDocument/2006/relationships/diagramColors" Target="../diagrams/colors38.xml"/><Relationship Id="rId10" Type="http://schemas.openxmlformats.org/officeDocument/2006/relationships/diagramColors" Target="../diagrams/colors39.xml"/><Relationship Id="rId4" Type="http://schemas.openxmlformats.org/officeDocument/2006/relationships/diagramQuickStyle" Target="../diagrams/quickStyle38.xml"/><Relationship Id="rId9" Type="http://schemas.openxmlformats.org/officeDocument/2006/relationships/diagramQuickStyle" Target="../diagrams/quickStyle39.xml"/><Relationship Id="rId14" Type="http://schemas.openxmlformats.org/officeDocument/2006/relationships/image" Target="../media/image27.jpeg"/></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41.xml"/><Relationship Id="rId13" Type="http://schemas.openxmlformats.org/officeDocument/2006/relationships/image" Target="../media/image9.png"/><Relationship Id="rId3" Type="http://schemas.openxmlformats.org/officeDocument/2006/relationships/diagramLayout" Target="../diagrams/layout40.xml"/><Relationship Id="rId7" Type="http://schemas.openxmlformats.org/officeDocument/2006/relationships/diagramData" Target="../diagrams/data41.xml"/><Relationship Id="rId12" Type="http://schemas.openxmlformats.org/officeDocument/2006/relationships/image" Target="../media/image8.png"/><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11" Type="http://schemas.microsoft.com/office/2007/relationships/diagramDrawing" Target="../diagrams/drawing41.xml"/><Relationship Id="rId5" Type="http://schemas.openxmlformats.org/officeDocument/2006/relationships/diagramColors" Target="../diagrams/colors40.xml"/><Relationship Id="rId10" Type="http://schemas.openxmlformats.org/officeDocument/2006/relationships/diagramColors" Target="../diagrams/colors41.xml"/><Relationship Id="rId4" Type="http://schemas.openxmlformats.org/officeDocument/2006/relationships/diagramQuickStyle" Target="../diagrams/quickStyle40.xml"/><Relationship Id="rId9" Type="http://schemas.openxmlformats.org/officeDocument/2006/relationships/diagramQuickStyle" Target="../diagrams/quickStyle41.xml"/><Relationship Id="rId14" Type="http://schemas.openxmlformats.org/officeDocument/2006/relationships/image" Target="../media/image28.jpe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42.xml"/><Relationship Id="rId7" Type="http://schemas.openxmlformats.org/officeDocument/2006/relationships/image" Target="../media/image8.png"/><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a:extLst>
              <a:ext uri="{FF2B5EF4-FFF2-40B4-BE49-F238E27FC236}">
                <a16:creationId xmlns:a16="http://schemas.microsoft.com/office/drawing/2014/main" id="{856F9CF7-E56E-4934-966A-4696B0F69667}"/>
              </a:ext>
            </a:extLst>
          </p:cNvPr>
          <p:cNvGraphicFramePr/>
          <p:nvPr>
            <p:extLst>
              <p:ext uri="{D42A27DB-BD31-4B8C-83A1-F6EECF244321}">
                <p14:modId xmlns:p14="http://schemas.microsoft.com/office/powerpoint/2010/main" val="791750568"/>
              </p:ext>
            </p:extLst>
          </p:nvPr>
        </p:nvGraphicFramePr>
        <p:xfrm>
          <a:off x="673100" y="466725"/>
          <a:ext cx="7411097" cy="5244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a:extLst>
              <a:ext uri="{FF2B5EF4-FFF2-40B4-BE49-F238E27FC236}">
                <a16:creationId xmlns:a16="http://schemas.microsoft.com/office/drawing/2014/main" id="{F80B5F20-2AF5-40F5-87F1-0BEDA94A9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9953" y="1207833"/>
            <a:ext cx="3218947" cy="4137534"/>
          </a:xfrm>
          <a:prstGeom prst="roundRect">
            <a:avLst>
              <a:gd name="adj" fmla="val 8594"/>
            </a:avLst>
          </a:prstGeom>
          <a:solidFill>
            <a:srgbClr val="FFFFFF">
              <a:shade val="85000"/>
            </a:srgbClr>
          </a:solidFill>
          <a:ln>
            <a:noFill/>
          </a:ln>
          <a:effectLst/>
        </p:spPr>
      </p:pic>
      <p:sp>
        <p:nvSpPr>
          <p:cNvPr id="11" name="Прямоугольник 10">
            <a:extLst>
              <a:ext uri="{FF2B5EF4-FFF2-40B4-BE49-F238E27FC236}">
                <a16:creationId xmlns:a16="http://schemas.microsoft.com/office/drawing/2014/main" id="{27B82A52-05DD-4259-9135-1730BE1BA63B}"/>
              </a:ext>
            </a:extLst>
          </p:cNvPr>
          <p:cNvSpPr/>
          <p:nvPr/>
        </p:nvSpPr>
        <p:spPr>
          <a:xfrm>
            <a:off x="950958" y="1313850"/>
            <a:ext cx="6819367" cy="1323439"/>
          </a:xfrm>
          <a:prstGeom prst="rect">
            <a:avLst/>
          </a:prstGeom>
        </p:spPr>
        <p:txBody>
          <a:bodyPr wrap="square">
            <a:spAutoFit/>
          </a:bodyPr>
          <a:lstStyle/>
          <a:p>
            <a:pPr algn="ctr"/>
            <a:r>
              <a:rPr lang="en-US" sz="4000" b="1"/>
              <a:t>CYBERNEUROSECURITY </a:t>
            </a:r>
          </a:p>
          <a:p>
            <a:pPr algn="ctr"/>
            <a:r>
              <a:rPr lang="en-US" sz="4000" b="1"/>
              <a:t>IN THE DIGITAL AGE</a:t>
            </a:r>
            <a:endParaRPr lang="ru-RU" sz="4000" b="1"/>
          </a:p>
        </p:txBody>
      </p:sp>
      <p:graphicFrame>
        <p:nvGraphicFramePr>
          <p:cNvPr id="10" name="Схема 9">
            <a:extLst>
              <a:ext uri="{FF2B5EF4-FFF2-40B4-BE49-F238E27FC236}">
                <a16:creationId xmlns:a16="http://schemas.microsoft.com/office/drawing/2014/main" id="{6C5E77EC-CE20-4EFE-97C3-CBD4B2943EA4}"/>
              </a:ext>
            </a:extLst>
          </p:cNvPr>
          <p:cNvGraphicFramePr/>
          <p:nvPr>
            <p:extLst>
              <p:ext uri="{D42A27DB-BD31-4B8C-83A1-F6EECF244321}">
                <p14:modId xmlns:p14="http://schemas.microsoft.com/office/powerpoint/2010/main" val="2927150471"/>
              </p:ext>
            </p:extLst>
          </p:nvPr>
        </p:nvGraphicFramePr>
        <p:xfrm>
          <a:off x="893995" y="2776396"/>
          <a:ext cx="6969305" cy="6250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Схема 11">
            <a:extLst>
              <a:ext uri="{FF2B5EF4-FFF2-40B4-BE49-F238E27FC236}">
                <a16:creationId xmlns:a16="http://schemas.microsoft.com/office/drawing/2014/main" id="{326D3DC1-A342-4557-9A52-E4B336B8E8A1}"/>
              </a:ext>
            </a:extLst>
          </p:cNvPr>
          <p:cNvGraphicFramePr/>
          <p:nvPr>
            <p:extLst>
              <p:ext uri="{D42A27DB-BD31-4B8C-83A1-F6EECF244321}">
                <p14:modId xmlns:p14="http://schemas.microsoft.com/office/powerpoint/2010/main" val="3013159862"/>
              </p:ext>
            </p:extLst>
          </p:nvPr>
        </p:nvGraphicFramePr>
        <p:xfrm>
          <a:off x="1144717" y="3484414"/>
          <a:ext cx="6467860" cy="24006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02393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386580522"/>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476289685"/>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Рисунок 6">
            <a:extLst>
              <a:ext uri="{FF2B5EF4-FFF2-40B4-BE49-F238E27FC236}">
                <a16:creationId xmlns:a16="http://schemas.microsoft.com/office/drawing/2014/main" id="{F65DC571-A3F8-429A-9E06-E3C7B2B8B2A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8" name="Прямоугольник: скругленные углы 4">
            <a:extLst>
              <a:ext uri="{FF2B5EF4-FFF2-40B4-BE49-F238E27FC236}">
                <a16:creationId xmlns:a16="http://schemas.microsoft.com/office/drawing/2014/main" id="{858A4D2A-BF04-415E-9272-A1DC6592FD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0" name="Рисунок 9">
            <a:extLst>
              <a:ext uri="{FF2B5EF4-FFF2-40B4-BE49-F238E27FC236}">
                <a16:creationId xmlns:a16="http://schemas.microsoft.com/office/drawing/2014/main" id="{413DD31E-B1E9-4D51-BCE7-5A09D1350B5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2052" name="Picture 4" descr="Picture background">
            <a:extLst>
              <a:ext uri="{FF2B5EF4-FFF2-40B4-BE49-F238E27FC236}">
                <a16:creationId xmlns:a16="http://schemas.microsoft.com/office/drawing/2014/main" id="{14BFEF93-CF3F-4C39-A055-611B8C01BA2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52565" y="1119225"/>
            <a:ext cx="4864049" cy="32472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80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056069842"/>
              </p:ext>
            </p:extLst>
          </p:nvPr>
        </p:nvGraphicFramePr>
        <p:xfrm>
          <a:off x="-415360" y="1215648"/>
          <a:ext cx="6987610" cy="442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593180452"/>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F8A0BBA-8FF2-4A3A-8828-7FC6BAFCF71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832923F-D2B0-430A-B290-DA3E38D7936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FA5A277A-4E00-47B4-B5F4-D34D616A7A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074" name="Picture 2" descr="Picture background">
            <a:extLst>
              <a:ext uri="{FF2B5EF4-FFF2-40B4-BE49-F238E27FC236}">
                <a16:creationId xmlns:a16="http://schemas.microsoft.com/office/drawing/2014/main" id="{C76886FC-9EA7-4AFF-83B5-92D88CA0EE4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000" y="1273773"/>
            <a:ext cx="5800901" cy="307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85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690958934"/>
              </p:ext>
            </p:extLst>
          </p:nvPr>
        </p:nvGraphicFramePr>
        <p:xfrm>
          <a:off x="-415360" y="767497"/>
          <a:ext cx="6987610" cy="4985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205954600"/>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168810A-DFCB-48C5-B17A-D3460B09126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B23CB64C-35D8-42C8-AB82-3966D06F7DC7}"/>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B38B491-0DDD-4454-A8DC-B97D6811AE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4098" name="Picture 2" descr="Picture background">
            <a:extLst>
              <a:ext uri="{FF2B5EF4-FFF2-40B4-BE49-F238E27FC236}">
                <a16:creationId xmlns:a16="http://schemas.microsoft.com/office/drawing/2014/main" id="{32F6CD03-8358-494D-8C1B-755A6A8B5D7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40430" y="899769"/>
            <a:ext cx="5146845" cy="34296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25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645484759"/>
              </p:ext>
            </p:extLst>
          </p:nvPr>
        </p:nvGraphicFramePr>
        <p:xfrm>
          <a:off x="-415360" y="767497"/>
          <a:ext cx="6987610" cy="506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236402581"/>
              </p:ext>
            </p:extLst>
          </p:nvPr>
        </p:nvGraphicFramePr>
        <p:xfrm>
          <a:off x="248615" y="95109"/>
          <a:ext cx="11514760" cy="5751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D4BA307-DD86-455D-97A9-32C456674ED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5FBEC73A-DB62-48DF-A67A-C79AAAF76E6C}"/>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4FA66A54-3EBD-45F7-9385-239545AAFF3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2" name="Рисунок 1">
            <a:extLst>
              <a:ext uri="{FF2B5EF4-FFF2-40B4-BE49-F238E27FC236}">
                <a16:creationId xmlns:a16="http://schemas.microsoft.com/office/drawing/2014/main" id="{6D5BC37C-8D04-44B4-9009-BF8EBF8731E1}"/>
              </a:ext>
            </a:extLst>
          </p:cNvPr>
          <p:cNvPicPr>
            <a:picLocks noChangeAspect="1"/>
          </p:cNvPicPr>
          <p:nvPr/>
        </p:nvPicPr>
        <p:blipFill>
          <a:blip r:embed="rId14"/>
          <a:stretch>
            <a:fillRect/>
          </a:stretch>
        </p:blipFill>
        <p:spPr>
          <a:xfrm>
            <a:off x="6297404" y="767497"/>
            <a:ext cx="5211638" cy="34283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9394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940218887"/>
              </p:ext>
            </p:extLst>
          </p:nvPr>
        </p:nvGraphicFramePr>
        <p:xfrm>
          <a:off x="-415360" y="838200"/>
          <a:ext cx="6987610" cy="4804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894758734"/>
              </p:ext>
            </p:extLst>
          </p:nvPr>
        </p:nvGraphicFramePr>
        <p:xfrm>
          <a:off x="248615" y="105182"/>
          <a:ext cx="11514760" cy="4983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990F911-D7F2-4D6C-BFBB-63BFEA0A7A01}"/>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0D1558F-5E93-42B0-B059-1BF1753D7DB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953F31DB-7F3E-4480-B974-C31E705D1A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 name="Рисунок 2">
            <a:extLst>
              <a:ext uri="{FF2B5EF4-FFF2-40B4-BE49-F238E27FC236}">
                <a16:creationId xmlns:a16="http://schemas.microsoft.com/office/drawing/2014/main" id="{0E87E21D-A324-46DF-AB4A-4519FB59E77F}"/>
              </a:ext>
            </a:extLst>
          </p:cNvPr>
          <p:cNvPicPr>
            <a:picLocks noChangeAspect="1"/>
          </p:cNvPicPr>
          <p:nvPr/>
        </p:nvPicPr>
        <p:blipFill>
          <a:blip r:embed="rId14"/>
          <a:stretch>
            <a:fillRect/>
          </a:stretch>
        </p:blipFill>
        <p:spPr>
          <a:xfrm>
            <a:off x="6512945" y="701998"/>
            <a:ext cx="4977312" cy="34429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06691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4042042968"/>
              </p:ext>
            </p:extLst>
          </p:nvPr>
        </p:nvGraphicFramePr>
        <p:xfrm>
          <a:off x="-415360" y="838200"/>
          <a:ext cx="6987610" cy="4804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002303527"/>
              </p:ext>
            </p:extLst>
          </p:nvPr>
        </p:nvGraphicFramePr>
        <p:xfrm>
          <a:off x="248615" y="105182"/>
          <a:ext cx="11514760" cy="4983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990F911-D7F2-4D6C-BFBB-63BFEA0A7A01}"/>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0D1558F-5E93-42B0-B059-1BF1753D7DB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953F31DB-7F3E-4480-B974-C31E705D1A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6146" name="Picture 2" descr="Picture background">
            <a:extLst>
              <a:ext uri="{FF2B5EF4-FFF2-40B4-BE49-F238E27FC236}">
                <a16:creationId xmlns:a16="http://schemas.microsoft.com/office/drawing/2014/main" id="{7D8B7D6E-99D4-423F-ACFC-5F77A9E7C7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52691" y="802400"/>
            <a:ext cx="4782617" cy="31884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26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060118766"/>
              </p:ext>
            </p:extLst>
          </p:nvPr>
        </p:nvGraphicFramePr>
        <p:xfrm>
          <a:off x="-415360" y="767497"/>
          <a:ext cx="6987610"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672322294"/>
              </p:ext>
            </p:extLst>
          </p:nvPr>
        </p:nvGraphicFramePr>
        <p:xfrm>
          <a:off x="248615" y="0"/>
          <a:ext cx="11514760" cy="7095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5CE1BB-C363-47FE-BE13-323F8379083A}"/>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B2F686F-E10D-4596-A12E-CF77FF368FD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A6565BF9-4F0F-4C6C-B715-771EB2DCAF7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7170" name="Picture 2" descr="Picture background">
            <a:extLst>
              <a:ext uri="{FF2B5EF4-FFF2-40B4-BE49-F238E27FC236}">
                <a16:creationId xmlns:a16="http://schemas.microsoft.com/office/drawing/2014/main" id="{34A42407-AF94-4D66-864B-6AAB9D5C4C3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92747" y="1049368"/>
            <a:ext cx="4638650" cy="32113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563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914559618"/>
              </p:ext>
            </p:extLst>
          </p:nvPr>
        </p:nvGraphicFramePr>
        <p:xfrm>
          <a:off x="-415361" y="767497"/>
          <a:ext cx="7138345"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872230691"/>
              </p:ext>
            </p:extLst>
          </p:nvPr>
        </p:nvGraphicFramePr>
        <p:xfrm>
          <a:off x="248615" y="105183"/>
          <a:ext cx="11514760" cy="5678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9F3E5A9D-EC2A-47E0-AC7E-855F58E3277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F3BC7E77-A195-4A03-8E3B-935E2B7900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02549D04-02DC-46EB-BAC4-1DB52DFCF2D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8194" name="Picture 2" descr="Picture background">
            <a:extLst>
              <a:ext uri="{FF2B5EF4-FFF2-40B4-BE49-F238E27FC236}">
                <a16:creationId xmlns:a16="http://schemas.microsoft.com/office/drawing/2014/main" id="{4B259930-4227-4B28-81F0-15477A7FCF5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55029" y="975156"/>
            <a:ext cx="5508346" cy="2937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29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008303674"/>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437851051"/>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9218" name="Picture 2" descr="Picture background">
            <a:extLst>
              <a:ext uri="{FF2B5EF4-FFF2-40B4-BE49-F238E27FC236}">
                <a16:creationId xmlns:a16="http://schemas.microsoft.com/office/drawing/2014/main" id="{BF53CF95-42F2-4E79-A351-8F7BD6B62C1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96050" y="929031"/>
            <a:ext cx="5089855" cy="33932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52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994584925"/>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675976505"/>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42" name="Picture 2" descr="Picture background">
            <a:extLst>
              <a:ext uri="{FF2B5EF4-FFF2-40B4-BE49-F238E27FC236}">
                <a16:creationId xmlns:a16="http://schemas.microsoft.com/office/drawing/2014/main" id="{0656BE27-B916-4E1D-BDC0-D92440EE0CC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87249" y="830222"/>
            <a:ext cx="4568431" cy="32258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437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99643342"/>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82134870"/>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 name="Рисунок 2">
            <a:extLst>
              <a:ext uri="{FF2B5EF4-FFF2-40B4-BE49-F238E27FC236}">
                <a16:creationId xmlns:a16="http://schemas.microsoft.com/office/drawing/2014/main" id="{BF8045A9-B278-44A4-98DD-EA79ECDB72E6}"/>
              </a:ext>
            </a:extLst>
          </p:cNvPr>
          <p:cNvPicPr>
            <a:picLocks noChangeAspect="1"/>
          </p:cNvPicPr>
          <p:nvPr/>
        </p:nvPicPr>
        <p:blipFill>
          <a:blip r:embed="rId14"/>
          <a:stretch>
            <a:fillRect/>
          </a:stretch>
        </p:blipFill>
        <p:spPr>
          <a:xfrm>
            <a:off x="6686245" y="941510"/>
            <a:ext cx="4611425" cy="30742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45763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702735690"/>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726508863"/>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2290" name="Picture 2" descr="Picture background">
            <a:extLst>
              <a:ext uri="{FF2B5EF4-FFF2-40B4-BE49-F238E27FC236}">
                <a16:creationId xmlns:a16="http://schemas.microsoft.com/office/drawing/2014/main" id="{0C0F6D15-E395-422F-A473-D7A8A2F9FD8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59043" y="941510"/>
            <a:ext cx="5308702" cy="30790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102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107455088"/>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465189965"/>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3314" name="Picture 2" descr="Picture background">
            <a:extLst>
              <a:ext uri="{FF2B5EF4-FFF2-40B4-BE49-F238E27FC236}">
                <a16:creationId xmlns:a16="http://schemas.microsoft.com/office/drawing/2014/main" id="{517B5B5D-7C73-4696-86F9-5DA92BCAC64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05995" y="901608"/>
            <a:ext cx="5980279" cy="3307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147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19489553"/>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478034304"/>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4338" name="Picture 2" descr="Picture background">
            <a:extLst>
              <a:ext uri="{FF2B5EF4-FFF2-40B4-BE49-F238E27FC236}">
                <a16:creationId xmlns:a16="http://schemas.microsoft.com/office/drawing/2014/main" id="{FBD4BF72-1162-4040-AA07-F209A8A73A8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17564" y="941510"/>
            <a:ext cx="5106923" cy="3064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808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492515265"/>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936823727"/>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5362" name="Picture 2" descr="Picture background">
            <a:extLst>
              <a:ext uri="{FF2B5EF4-FFF2-40B4-BE49-F238E27FC236}">
                <a16:creationId xmlns:a16="http://schemas.microsoft.com/office/drawing/2014/main" id="{9C64923B-17E1-4168-BF4D-61473C5993B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48628" y="863193"/>
            <a:ext cx="4718304" cy="3145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769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82109500"/>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567908901"/>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6386" name="Picture 2" descr="Picture background">
            <a:extLst>
              <a:ext uri="{FF2B5EF4-FFF2-40B4-BE49-F238E27FC236}">
                <a16:creationId xmlns:a16="http://schemas.microsoft.com/office/drawing/2014/main" id="{20D78587-9F08-4EFA-B1E8-3D0F177AB8C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000" y="877824"/>
            <a:ext cx="5468937"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569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993374917"/>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340176980"/>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7410" name="Picture 2" descr="Picture background">
            <a:extLst>
              <a:ext uri="{FF2B5EF4-FFF2-40B4-BE49-F238E27FC236}">
                <a16:creationId xmlns:a16="http://schemas.microsoft.com/office/drawing/2014/main" id="{A3814112-EF20-4CF4-B9CA-B681522B23D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39256" y="922301"/>
            <a:ext cx="5104130" cy="3164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127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4285629490"/>
              </p:ext>
            </p:extLst>
          </p:nvPr>
        </p:nvGraphicFramePr>
        <p:xfrm>
          <a:off x="-49562" y="438784"/>
          <a:ext cx="5872499" cy="5900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747603522"/>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8434" name="Picture 2" descr="Picture background">
            <a:extLst>
              <a:ext uri="{FF2B5EF4-FFF2-40B4-BE49-F238E27FC236}">
                <a16:creationId xmlns:a16="http://schemas.microsoft.com/office/drawing/2014/main" id="{117398B0-09E2-4772-9C2B-74BC070476F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55944" y="775411"/>
            <a:ext cx="4870437" cy="32469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668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411075767"/>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532208032"/>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6" name="Picture 2" descr="Picture background">
            <a:extLst>
              <a:ext uri="{FF2B5EF4-FFF2-40B4-BE49-F238E27FC236}">
                <a16:creationId xmlns:a16="http://schemas.microsoft.com/office/drawing/2014/main" id="{DD40761C-C73D-4330-9D9E-A9DF74178D0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03162" y="859676"/>
            <a:ext cx="4700909" cy="3134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044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D15AB018-D58A-4CE0-8653-F4DCC564191F}"/>
              </a:ext>
            </a:extLst>
          </p:cNvPr>
          <p:cNvGraphicFramePr/>
          <p:nvPr>
            <p:extLst>
              <p:ext uri="{D42A27DB-BD31-4B8C-83A1-F6EECF244321}">
                <p14:modId xmlns:p14="http://schemas.microsoft.com/office/powerpoint/2010/main" val="1539034603"/>
              </p:ext>
            </p:extLst>
          </p:nvPr>
        </p:nvGraphicFramePr>
        <p:xfrm>
          <a:off x="1030287" y="511106"/>
          <a:ext cx="10131425" cy="880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750066F7-5315-42F5-8E92-0EA5CC0B72F6}"/>
              </a:ext>
            </a:extLst>
          </p:cNvPr>
          <p:cNvPicPr>
            <a:picLocks noChangeAspect="1"/>
          </p:cNvPicPr>
          <p:nvPr/>
        </p:nvPicPr>
        <p:blipFill>
          <a:blip r:embed="rId7"/>
          <a:stretch>
            <a:fillRect/>
          </a:stretch>
        </p:blipFill>
        <p:spPr>
          <a:xfrm>
            <a:off x="7636074" y="1879534"/>
            <a:ext cx="3950268" cy="39502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скругленные углы 4">
            <a:extLst>
              <a:ext uri="{FF2B5EF4-FFF2-40B4-BE49-F238E27FC236}">
                <a16:creationId xmlns:a16="http://schemas.microsoft.com/office/drawing/2014/main" id="{5D842802-8310-426E-A620-BAD20A0DFD3C}"/>
              </a:ext>
            </a:extLst>
          </p:cNvPr>
          <p:cNvSpPr txBox="1"/>
          <p:nvPr/>
        </p:nvSpPr>
        <p:spPr>
          <a:xfrm>
            <a:off x="390526" y="4991291"/>
            <a:ext cx="7114972" cy="808138"/>
          </a:xfrm>
          <a:prstGeom prst="roundRect">
            <a:avLst/>
          </a:prstGeom>
          <a:solidFill>
            <a:schemeClr val="bg2">
              <a:lumMod val="60000"/>
              <a:lumOff val="4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400" b="1" kern="1200"/>
              <a:t>WWW</a:t>
            </a:r>
            <a:r>
              <a:rPr lang="en-US" sz="2400" b="1"/>
              <a:t>.GULYAMOV.ORG</a:t>
            </a:r>
            <a:endParaRPr lang="ru-RU" sz="2400" b="1" kern="1200" dirty="0"/>
          </a:p>
        </p:txBody>
      </p:sp>
      <p:pic>
        <p:nvPicPr>
          <p:cNvPr id="9" name="Рисунок 8">
            <a:extLst>
              <a:ext uri="{FF2B5EF4-FFF2-40B4-BE49-F238E27FC236}">
                <a16:creationId xmlns:a16="http://schemas.microsoft.com/office/drawing/2014/main" id="{5EE84B58-C3B1-4845-B96E-F65BFFE4D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8504" y="1879534"/>
            <a:ext cx="2783823" cy="2783823"/>
          </a:xfrm>
          <a:prstGeom prst="rect">
            <a:avLst/>
          </a:prstGeom>
          <a:effectLst>
            <a:reflection blurRad="6350" stA="52000" endA="300" endPos="35000" dir="5400000" sy="-100000" algn="bl" rotWithShape="0"/>
          </a:effectLst>
        </p:spPr>
      </p:pic>
      <p:sp>
        <p:nvSpPr>
          <p:cNvPr id="10" name="Овал 9">
            <a:extLst>
              <a:ext uri="{FF2B5EF4-FFF2-40B4-BE49-F238E27FC236}">
                <a16:creationId xmlns:a16="http://schemas.microsoft.com/office/drawing/2014/main" id="{57DF15E8-E123-495C-8D4A-4445C1535E3D}"/>
              </a:ext>
            </a:extLst>
          </p:cNvPr>
          <p:cNvSpPr/>
          <p:nvPr/>
        </p:nvSpPr>
        <p:spPr>
          <a:xfrm>
            <a:off x="605658" y="1879534"/>
            <a:ext cx="2783823" cy="2783823"/>
          </a:xfrm>
          <a:prstGeom prst="ellipse">
            <a:avLst/>
          </a:prstGeom>
          <a:blipFill>
            <a:blip r:embed="rId9">
              <a:extLst>
                <a:ext uri="{28A0092B-C50C-407E-A947-70E740481C1C}">
                  <a14:useLocalDpi xmlns:a14="http://schemas.microsoft.com/office/drawing/2010/main" val="0"/>
                </a:ext>
              </a:extLst>
            </a:blip>
            <a:srcRect/>
            <a:stretch>
              <a:fillRect l="-23000" r="-23000"/>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5">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20197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Небесная</Template>
  <TotalTime>390</TotalTime>
  <Words>1304</Words>
  <Application>Microsoft Office PowerPoint</Application>
  <PresentationFormat>Широкоэкранный</PresentationFormat>
  <Paragraphs>103</Paragraphs>
  <Slides>21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Calibri</vt:lpstr>
      <vt:lpstr>Calibri Light</vt:lpstr>
      <vt:lpstr>Небесная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Противодействие киберугрозам: интегрированный подход стран СНГ</dc:title>
  <dc:creator>MSI</dc:creator>
  <cp:lastModifiedBy>User</cp:lastModifiedBy>
  <cp:revision>102</cp:revision>
  <dcterms:created xsi:type="dcterms:W3CDTF">2023-11-30T12:09:17Z</dcterms:created>
  <dcterms:modified xsi:type="dcterms:W3CDTF">2024-05-09T11:44:06Z</dcterms:modified>
</cp:coreProperties>
</file>