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70" r:id="rId2"/>
    <p:sldId id="257" r:id="rId3"/>
    <p:sldId id="275" r:id="rId4"/>
    <p:sldId id="276" r:id="rId5"/>
    <p:sldId id="277" r:id="rId6"/>
    <p:sldId id="278" r:id="rId7"/>
    <p:sldId id="279" r:id="rId8"/>
    <p:sldId id="280" r:id="rId9"/>
    <p:sldId id="281" r:id="rId10"/>
    <p:sldId id="27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72" d="100"/>
          <a:sy n="72" d="100"/>
        </p:scale>
        <p:origin x="54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B0E6C4-7DC3-4235-A1BD-7311DC573371}" type="doc">
      <dgm:prSet loTypeId="urn:microsoft.com/office/officeart/2005/8/layout/vList2" loCatId="list" qsTypeId="urn:microsoft.com/office/officeart/2005/8/quickstyle/3d2" qsCatId="3D" csTypeId="urn:microsoft.com/office/officeart/2005/8/colors/colorful5" csCatId="colorful" phldr="1"/>
      <dgm:spPr/>
      <dgm:t>
        <a:bodyPr/>
        <a:lstStyle/>
        <a:p>
          <a:endParaRPr lang="ru-RU"/>
        </a:p>
      </dgm:t>
    </dgm:pt>
    <dgm:pt modelId="{33C5763D-4575-470A-B2A8-B8C97E0B22C4}">
      <dgm:prSet custT="1"/>
      <dgm:spPr/>
      <dgm:t>
        <a:bodyPr/>
        <a:lstStyle/>
        <a:p>
          <a:pPr marL="0" algn="ctr">
            <a:lnSpc>
              <a:spcPct val="90000"/>
            </a:lnSpc>
            <a:spcBef>
              <a:spcPct val="0"/>
            </a:spcBef>
            <a:spcAft>
              <a:spcPct val="35000"/>
            </a:spcAft>
          </a:pPr>
          <a:br>
            <a:rPr lang="ru-RU" sz="3200" b="1"/>
          </a:br>
          <a:endParaRPr lang="ru-RU" sz="3200" b="1"/>
        </a:p>
        <a:p>
          <a:pPr marL="0" algn="ctr">
            <a:lnSpc>
              <a:spcPct val="100000"/>
            </a:lnSpc>
            <a:spcBef>
              <a:spcPts val="600"/>
            </a:spcBef>
            <a:spcAft>
              <a:spcPts val="600"/>
            </a:spcAft>
          </a:pPr>
          <a:br>
            <a:rPr lang="ru-RU" sz="2800" b="1"/>
          </a:br>
          <a:endParaRPr lang="ru-RU" sz="2100" b="1"/>
        </a:p>
      </dgm:t>
    </dgm:pt>
    <dgm:pt modelId="{2A40D93B-0E9F-44F9-B1D1-3C5F87D819EF}" type="sibTrans" cxnId="{0949B728-CB97-427C-9075-FE54B667A40E}">
      <dgm:prSet/>
      <dgm:spPr/>
      <dgm:t>
        <a:bodyPr/>
        <a:lstStyle/>
        <a:p>
          <a:endParaRPr lang="ru-RU" b="1"/>
        </a:p>
      </dgm:t>
    </dgm:pt>
    <dgm:pt modelId="{5D8DF039-FC3D-495B-B839-EA929C00B123}" type="parTrans" cxnId="{0949B728-CB97-427C-9075-FE54B667A40E}">
      <dgm:prSet/>
      <dgm:spPr/>
      <dgm:t>
        <a:bodyPr/>
        <a:lstStyle/>
        <a:p>
          <a:endParaRPr lang="ru-RU" b="1"/>
        </a:p>
      </dgm:t>
    </dgm:pt>
    <dgm:pt modelId="{0A081536-BCA5-4EA0-A82E-BBC0A192ED63}" type="pres">
      <dgm:prSet presAssocID="{69B0E6C4-7DC3-4235-A1BD-7311DC573371}" presName="linear" presStyleCnt="0">
        <dgm:presLayoutVars>
          <dgm:animLvl val="lvl"/>
          <dgm:resizeHandles val="exact"/>
        </dgm:presLayoutVars>
      </dgm:prSet>
      <dgm:spPr/>
    </dgm:pt>
    <dgm:pt modelId="{C478667F-4E82-43BC-811A-5654F3F8DBEA}" type="pres">
      <dgm:prSet presAssocID="{33C5763D-4575-470A-B2A8-B8C97E0B22C4}" presName="parentText" presStyleLbl="node1" presStyleIdx="0" presStyleCnt="1" custScaleY="658918" custLinFactNeighborX="0" custLinFactNeighborY="14713">
        <dgm:presLayoutVars>
          <dgm:chMax val="0"/>
          <dgm:bulletEnabled val="1"/>
        </dgm:presLayoutVars>
      </dgm:prSet>
      <dgm:spPr/>
    </dgm:pt>
  </dgm:ptLst>
  <dgm:cxnLst>
    <dgm:cxn modelId="{0949B728-CB97-427C-9075-FE54B667A40E}" srcId="{69B0E6C4-7DC3-4235-A1BD-7311DC573371}" destId="{33C5763D-4575-470A-B2A8-B8C97E0B22C4}" srcOrd="0" destOrd="0" parTransId="{5D8DF039-FC3D-495B-B839-EA929C00B123}" sibTransId="{2A40D93B-0E9F-44F9-B1D1-3C5F87D819EF}"/>
    <dgm:cxn modelId="{DF4A472B-9BA8-4B8E-98F2-1FA56460790D}" type="presOf" srcId="{69B0E6C4-7DC3-4235-A1BD-7311DC573371}" destId="{0A081536-BCA5-4EA0-A82E-BBC0A192ED63}" srcOrd="0" destOrd="0" presId="urn:microsoft.com/office/officeart/2005/8/layout/vList2"/>
    <dgm:cxn modelId="{BD1CC357-5012-4B83-A73D-2ED493B96988}" type="presOf" srcId="{33C5763D-4575-470A-B2A8-B8C97E0B22C4}" destId="{C478667F-4E82-43BC-811A-5654F3F8DBEA}" srcOrd="0" destOrd="0" presId="urn:microsoft.com/office/officeart/2005/8/layout/vList2"/>
    <dgm:cxn modelId="{FF56E6F3-865B-4C2B-AD90-12DC49B01F04}" type="presParOf" srcId="{0A081536-BCA5-4EA0-A82E-BBC0A192ED63}" destId="{C478667F-4E82-43BC-811A-5654F3F8DBE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232555-0877-4607-9A9B-1860F4037156}" type="doc">
      <dgm:prSet loTypeId="urn:microsoft.com/office/officeart/2008/layout/LinedList" loCatId="list" qsTypeId="urn:microsoft.com/office/officeart/2005/8/quickstyle/3d1" qsCatId="3D" csTypeId="urn:microsoft.com/office/officeart/2005/8/colors/colorful2" csCatId="colorful" phldr="1"/>
      <dgm:spPr>
        <a:scene3d>
          <a:camera prst="orthographicFront">
            <a:rot lat="0" lon="0" rev="0"/>
          </a:camera>
          <a:lightRig rig="glow" dir="t">
            <a:rot lat="0" lon="0" rev="4800000"/>
          </a:lightRig>
        </a:scene3d>
      </dgm:spPr>
      <dgm:t>
        <a:bodyPr/>
        <a:lstStyle/>
        <a:p>
          <a:endParaRPr lang="ru-RU"/>
        </a:p>
      </dgm:t>
    </dgm:pt>
    <dgm:pt modelId="{CC4AD3B5-F875-4F96-ABF8-4D8B3B3078E5}">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ctr"/>
          <a:r>
            <a:rPr lang="en-US" sz="3200" b="1"/>
            <a:t>GULYAMOV SAID SAIDAKHRAROVICH </a:t>
          </a:r>
          <a:endParaRPr lang="ru-RU" sz="3200"/>
        </a:p>
      </dgm:t>
    </dgm:pt>
    <dgm:pt modelId="{3EDE6491-194D-4524-8AC7-7B79AB8E24CA}" type="parTrans" cxnId="{1C4C53D5-E5CE-4FF9-B9D3-47D694219D30}">
      <dgm:prSet/>
      <dgm:spPr/>
      <dgm:t>
        <a:bodyPr/>
        <a:lstStyle/>
        <a:p>
          <a:pPr algn="ctr"/>
          <a:endParaRPr lang="ru-RU"/>
        </a:p>
      </dgm:t>
    </dgm:pt>
    <dgm:pt modelId="{4AECAE5C-91A4-4075-94C8-AC737ECA8331}" type="sibTrans" cxnId="{1C4C53D5-E5CE-4FF9-B9D3-47D694219D30}">
      <dgm:prSet/>
      <dgm:spPr/>
      <dgm:t>
        <a:bodyPr/>
        <a:lstStyle/>
        <a:p>
          <a:pPr algn="ctr"/>
          <a:endParaRPr lang="ru-RU"/>
        </a:p>
      </dgm:t>
    </dgm:pt>
    <dgm:pt modelId="{EDD2EF6E-61E3-449C-9893-639C4C8096CC}" type="pres">
      <dgm:prSet presAssocID="{D4232555-0877-4607-9A9B-1860F4037156}" presName="vert0" presStyleCnt="0">
        <dgm:presLayoutVars>
          <dgm:dir/>
          <dgm:animOne val="branch"/>
          <dgm:animLvl val="lvl"/>
        </dgm:presLayoutVars>
      </dgm:prSet>
      <dgm:spPr/>
    </dgm:pt>
    <dgm:pt modelId="{181F7511-270A-4580-984A-696290F41289}" type="pres">
      <dgm:prSet presAssocID="{CC4AD3B5-F875-4F96-ABF8-4D8B3B3078E5}" presName="thickLine" presStyleLbl="alignNode1" presStyleIdx="0" presStyleCn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889D323B-90B7-4EC5-AE02-7923BC8869D2}" type="pres">
      <dgm:prSet presAssocID="{CC4AD3B5-F875-4F96-ABF8-4D8B3B3078E5}" presName="horz1"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2FA85EEC-4979-40F0-A902-7AB1282C32E9}" type="pres">
      <dgm:prSet presAssocID="{CC4AD3B5-F875-4F96-ABF8-4D8B3B3078E5}" presName="tx1" presStyleLbl="revTx" presStyleIdx="0" presStyleCnt="1" custLinFactNeighborY="43645"/>
      <dgm:spPr/>
    </dgm:pt>
    <dgm:pt modelId="{989516D2-C516-4B52-88D9-F80DF34489CA}" type="pres">
      <dgm:prSet presAssocID="{CC4AD3B5-F875-4F96-ABF8-4D8B3B3078E5}" presName="vert1"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Lst>
  <dgm:cxnLst>
    <dgm:cxn modelId="{B285E325-F7F1-480C-8D52-066FCE3E3979}" type="presOf" srcId="{CC4AD3B5-F875-4F96-ABF8-4D8B3B3078E5}" destId="{2FA85EEC-4979-40F0-A902-7AB1282C32E9}" srcOrd="0" destOrd="0" presId="urn:microsoft.com/office/officeart/2008/layout/LinedList"/>
    <dgm:cxn modelId="{EEBD735B-7403-48A8-B378-8F7925EB1D73}" type="presOf" srcId="{D4232555-0877-4607-9A9B-1860F4037156}" destId="{EDD2EF6E-61E3-449C-9893-639C4C8096CC}" srcOrd="0" destOrd="0" presId="urn:microsoft.com/office/officeart/2008/layout/LinedList"/>
    <dgm:cxn modelId="{1C4C53D5-E5CE-4FF9-B9D3-47D694219D30}" srcId="{D4232555-0877-4607-9A9B-1860F4037156}" destId="{CC4AD3B5-F875-4F96-ABF8-4D8B3B3078E5}" srcOrd="0" destOrd="0" parTransId="{3EDE6491-194D-4524-8AC7-7B79AB8E24CA}" sibTransId="{4AECAE5C-91A4-4075-94C8-AC737ECA8331}"/>
    <dgm:cxn modelId="{E3DB951C-4187-4BDD-8A7F-6F3F3880FC22}" type="presParOf" srcId="{EDD2EF6E-61E3-449C-9893-639C4C8096CC}" destId="{181F7511-270A-4580-984A-696290F41289}" srcOrd="0" destOrd="0" presId="urn:microsoft.com/office/officeart/2008/layout/LinedList"/>
    <dgm:cxn modelId="{15063F2A-2B7F-43F2-8EF8-4E904B72302E}" type="presParOf" srcId="{EDD2EF6E-61E3-449C-9893-639C4C8096CC}" destId="{889D323B-90B7-4EC5-AE02-7923BC8869D2}" srcOrd="1" destOrd="0" presId="urn:microsoft.com/office/officeart/2008/layout/LinedList"/>
    <dgm:cxn modelId="{6B7FB198-16F9-4A0E-8893-17911158B69A}" type="presParOf" srcId="{889D323B-90B7-4EC5-AE02-7923BC8869D2}" destId="{2FA85EEC-4979-40F0-A902-7AB1282C32E9}" srcOrd="0" destOrd="0" presId="urn:microsoft.com/office/officeart/2008/layout/LinedList"/>
    <dgm:cxn modelId="{1B23539E-1432-40FE-9867-E99F41BB3779}" type="presParOf" srcId="{889D323B-90B7-4EC5-AE02-7923BC8869D2}" destId="{989516D2-C516-4B52-88D9-F80DF34489CA}" srcOrd="1" destOrd="0" presId="urn:microsoft.com/office/officeart/2008/layout/Lin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673073-1A8B-4316-868C-9669072C8B82}" type="doc">
      <dgm:prSet loTypeId="urn:microsoft.com/office/officeart/2008/layout/LinedList" loCatId="list" qsTypeId="urn:microsoft.com/office/officeart/2005/8/quickstyle/3d1" qsCatId="3D" csTypeId="urn:microsoft.com/office/officeart/2005/8/colors/accent2_2" csCatId="accent2" phldr="1"/>
      <dgm:spPr>
        <a:scene3d>
          <a:camera prst="orthographicFront">
            <a:rot lat="0" lon="0" rev="0"/>
          </a:camera>
          <a:lightRig rig="balanced" dir="t">
            <a:rot lat="0" lon="0" rev="8700000"/>
          </a:lightRig>
        </a:scene3d>
      </dgm:spPr>
      <dgm:t>
        <a:bodyPr/>
        <a:lstStyle/>
        <a:p>
          <a:endParaRPr lang="ru-RU"/>
        </a:p>
      </dgm:t>
    </dgm:pt>
    <dgm:pt modelId="{7D79A5F3-2783-4300-BCC4-32B8DF9C0AB3}">
      <dgm:prSet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a:lnSpc>
              <a:spcPct val="100000"/>
            </a:lnSpc>
            <a:spcAft>
              <a:spcPts val="0"/>
            </a:spcAft>
          </a:pPr>
          <a:r>
            <a:rPr lang="en-US" sz="2800" b="1"/>
            <a:t>Doctor of Law Science, Professor, </a:t>
          </a:r>
        </a:p>
        <a:p>
          <a:pPr algn="ctr">
            <a:lnSpc>
              <a:spcPct val="100000"/>
            </a:lnSpc>
            <a:spcAft>
              <a:spcPts val="0"/>
            </a:spcAft>
          </a:pPr>
          <a:r>
            <a:rPr lang="en-US" sz="2800" b="1"/>
            <a:t>Head of the Department of Cyber Law</a:t>
          </a:r>
          <a:br>
            <a:rPr lang="en-US" sz="2800" b="1"/>
          </a:br>
          <a:r>
            <a:rPr lang="en-US" sz="2800" b="1"/>
            <a:t> of the Tashkent State University of Law</a:t>
          </a:r>
          <a:endParaRPr lang="ru-RU" sz="2800" b="1"/>
        </a:p>
      </dgm:t>
    </dgm:pt>
    <dgm:pt modelId="{9BBA5E90-5F18-4DF8-853F-14B8F1C36E61}" type="parTrans" cxnId="{FE4EC500-0F61-4F91-A865-F1A35EB20FBB}">
      <dgm:prSet/>
      <dgm:spPr/>
      <dgm:t>
        <a:bodyPr/>
        <a:lstStyle/>
        <a:p>
          <a:pPr algn="ctr"/>
          <a:endParaRPr lang="ru-RU"/>
        </a:p>
      </dgm:t>
    </dgm:pt>
    <dgm:pt modelId="{4557EE95-031D-478D-9D11-2162C5CB9C60}" type="sibTrans" cxnId="{FE4EC500-0F61-4F91-A865-F1A35EB20FBB}">
      <dgm:prSet/>
      <dgm:spPr/>
      <dgm:t>
        <a:bodyPr/>
        <a:lstStyle/>
        <a:p>
          <a:pPr algn="ctr"/>
          <a:endParaRPr lang="ru-RU"/>
        </a:p>
      </dgm:t>
    </dgm:pt>
    <dgm:pt modelId="{47402516-11BB-4EF8-84E9-EFF0A8086179}" type="pres">
      <dgm:prSet presAssocID="{F5673073-1A8B-4316-868C-9669072C8B82}" presName="vert0" presStyleCnt="0">
        <dgm:presLayoutVars>
          <dgm:dir/>
          <dgm:animOne val="branch"/>
          <dgm:animLvl val="lvl"/>
        </dgm:presLayoutVars>
      </dgm:prSet>
      <dgm:spPr/>
    </dgm:pt>
    <dgm:pt modelId="{25656066-B089-4B12-A7DE-9C514CC7CED9}" type="pres">
      <dgm:prSet presAssocID="{7D79A5F3-2783-4300-BCC4-32B8DF9C0AB3}" presName="thickLine" presStyleLbl="alignNode1" presStyleIdx="0" presStyleCn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18ECD56-9D2A-4FF9-B3B6-03EB9D6BCF03}" type="pres">
      <dgm:prSet presAssocID="{7D79A5F3-2783-4300-BCC4-32B8DF9C0AB3}" presName="horz1"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2A0C3AB3-AD8F-4FE8-8C7E-67952FD78D9F}" type="pres">
      <dgm:prSet presAssocID="{7D79A5F3-2783-4300-BCC4-32B8DF9C0AB3}" presName="tx1" presStyleLbl="revTx" presStyleIdx="0" presStyleCnt="1"/>
      <dgm:spPr/>
    </dgm:pt>
    <dgm:pt modelId="{D17AFC3D-48D3-4D3B-8760-15AEE73D865B}" type="pres">
      <dgm:prSet presAssocID="{7D79A5F3-2783-4300-BCC4-32B8DF9C0AB3}" presName="vert1"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Lst>
  <dgm:cxnLst>
    <dgm:cxn modelId="{FE4EC500-0F61-4F91-A865-F1A35EB20FBB}" srcId="{F5673073-1A8B-4316-868C-9669072C8B82}" destId="{7D79A5F3-2783-4300-BCC4-32B8DF9C0AB3}" srcOrd="0" destOrd="0" parTransId="{9BBA5E90-5F18-4DF8-853F-14B8F1C36E61}" sibTransId="{4557EE95-031D-478D-9D11-2162C5CB9C60}"/>
    <dgm:cxn modelId="{FEE18852-FF88-4CEF-947A-C024943F6540}" type="presOf" srcId="{7D79A5F3-2783-4300-BCC4-32B8DF9C0AB3}" destId="{2A0C3AB3-AD8F-4FE8-8C7E-67952FD78D9F}" srcOrd="0" destOrd="0" presId="urn:microsoft.com/office/officeart/2008/layout/LinedList"/>
    <dgm:cxn modelId="{2B7E8156-BFCD-4165-884C-FEB200E9DBE7}" type="presOf" srcId="{F5673073-1A8B-4316-868C-9669072C8B82}" destId="{47402516-11BB-4EF8-84E9-EFF0A8086179}" srcOrd="0" destOrd="0" presId="urn:microsoft.com/office/officeart/2008/layout/LinedList"/>
    <dgm:cxn modelId="{C654C256-FB66-40DB-A216-A0FA0F5CB017}" type="presParOf" srcId="{47402516-11BB-4EF8-84E9-EFF0A8086179}" destId="{25656066-B089-4B12-A7DE-9C514CC7CED9}" srcOrd="0" destOrd="0" presId="urn:microsoft.com/office/officeart/2008/layout/LinedList"/>
    <dgm:cxn modelId="{3F8DB5AC-BB82-4B15-BC52-F96A771B829E}" type="presParOf" srcId="{47402516-11BB-4EF8-84E9-EFF0A8086179}" destId="{C18ECD56-9D2A-4FF9-B3B6-03EB9D6BCF03}" srcOrd="1" destOrd="0" presId="urn:microsoft.com/office/officeart/2008/layout/LinedList"/>
    <dgm:cxn modelId="{89CF39FB-F5A5-4E02-999D-B24D283814E9}" type="presParOf" srcId="{C18ECD56-9D2A-4FF9-B3B6-03EB9D6BCF03}" destId="{2A0C3AB3-AD8F-4FE8-8C7E-67952FD78D9F}" srcOrd="0" destOrd="0" presId="urn:microsoft.com/office/officeart/2008/layout/LinedList"/>
    <dgm:cxn modelId="{E7E6B9BA-DD5F-4E89-92DE-9DA6A034D8F1}" type="presParOf" srcId="{C18ECD56-9D2A-4FF9-B3B6-03EB9D6BCF03}" destId="{D17AFC3D-48D3-4D3B-8760-15AEE73D865B}" srcOrd="1" destOrd="0" presId="urn:microsoft.com/office/officeart/2008/layout/LinedLis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i="0"/>
            <a:t>The volume of the global database market in 2020 exceeded 80 billion euros and is expected to double by 2025.</a:t>
          </a:r>
        </a:p>
      </dgm:t>
    </dgm:pt>
    <dgm:pt modelId="{B093A627-8076-45B5-9928-59A33024CB92}" type="parTrans" cxnId="{F6A2BC00-16B6-40AC-97E3-35B7F265608B}">
      <dgm:prSet/>
      <dgm:spPr/>
      <dgm:t>
        <a:bodyPr/>
        <a:lstStyle/>
        <a:p>
          <a:pPr algn="ctr"/>
          <a:endParaRPr lang="ru-RU" sz="1800" b="1"/>
        </a:p>
      </dgm:t>
    </dgm:pt>
    <dgm:pt modelId="{4C019845-696D-4F61-9FCD-93B53FBC185E}" type="sibTrans" cxnId="{F6A2BC00-16B6-40AC-97E3-35B7F265608B}">
      <dgm:prSet/>
      <dgm:spPr/>
      <dgm:t>
        <a:bodyPr/>
        <a:lstStyle/>
        <a:p>
          <a:pPr algn="ctr"/>
          <a:endParaRPr lang="ru-RU" sz="1800" b="1"/>
        </a:p>
      </dgm:t>
    </dgm:pt>
    <dgm:pt modelId="{10FD37B0-548C-4F99-AC73-3D72AB1D3E6D}">
      <dgm:prSet/>
      <dgm:spPr/>
      <dgm:t>
        <a:bodyPr/>
        <a:lstStyle/>
        <a:p>
          <a:pPr>
            <a:buFont typeface="Arial" panose="020B0604020202020204" pitchFamily="34" charset="0"/>
            <a:buChar char="•"/>
          </a:pPr>
          <a:r>
            <a:rPr lang="en-US" b="1" i="0"/>
            <a:t>Europe accounts for more than 30% of the world market, highlighting the strategic importance of this sector for the EU economy.</a:t>
          </a:r>
        </a:p>
      </dgm:t>
    </dgm:pt>
    <dgm:pt modelId="{B0C37F0D-CA63-4665-A1B6-D0E409D3F125}" type="parTrans" cxnId="{BBF414D9-AE61-4D27-BF18-1B67807B6448}">
      <dgm:prSet/>
      <dgm:spPr/>
      <dgm:t>
        <a:bodyPr/>
        <a:lstStyle/>
        <a:p>
          <a:endParaRPr lang="ru-RU" b="1"/>
        </a:p>
      </dgm:t>
    </dgm:pt>
    <dgm:pt modelId="{98F45432-6362-44D9-933A-9C8842830658}" type="sibTrans" cxnId="{BBF414D9-AE61-4D27-BF18-1B67807B6448}">
      <dgm:prSet/>
      <dgm:spPr/>
      <dgm:t>
        <a:bodyPr/>
        <a:lstStyle/>
        <a:p>
          <a:endParaRPr lang="ru-RU" b="1"/>
        </a:p>
      </dgm:t>
    </dgm:pt>
    <dgm:pt modelId="{EC5F841E-4A0A-414F-BCFE-98186375A1A7}">
      <dgm:prSet/>
      <dgm:spPr/>
      <dgm:t>
        <a:bodyPr/>
        <a:lstStyle/>
        <a:p>
          <a:pPr>
            <a:buFont typeface="Arial" panose="020B0604020202020204" pitchFamily="34" charset="0"/>
            <a:buChar char="•"/>
          </a:pPr>
          <a:r>
            <a:rPr lang="en-US" b="1" i="0"/>
            <a:t>It is necessary to critically analyze the current system of legal protection of databases in the EU and outline potential directions for reforming European legislation.</a:t>
          </a:r>
        </a:p>
      </dgm:t>
    </dgm:pt>
    <dgm:pt modelId="{73801E82-AEB2-428B-8049-0DFDB51A10B3}" type="parTrans" cxnId="{4B06950E-75D5-42F9-887F-E2542198CE0B}">
      <dgm:prSet/>
      <dgm:spPr/>
      <dgm:t>
        <a:bodyPr/>
        <a:lstStyle/>
        <a:p>
          <a:endParaRPr lang="ru-RU" b="1"/>
        </a:p>
      </dgm:t>
    </dgm:pt>
    <dgm:pt modelId="{E72FE337-B2FF-4BD4-8C03-59BC34583FF2}" type="sibTrans" cxnId="{4B06950E-75D5-42F9-887F-E2542198CE0B}">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29536829-F8AA-4BCF-9B50-632850391D50}" type="pres">
      <dgm:prSet presAssocID="{10FD37B0-548C-4F99-AC73-3D72AB1D3E6D}" presName="composite" presStyleCnt="0"/>
      <dgm:spPr/>
    </dgm:pt>
    <dgm:pt modelId="{57B8671B-F7F1-43D3-878A-E08734C75186}" type="pres">
      <dgm:prSet presAssocID="{10FD37B0-548C-4F99-AC73-3D72AB1D3E6D}"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7925ED86-EAE9-415A-86B2-AAEB758268EE}" type="pres">
      <dgm:prSet presAssocID="{10FD37B0-548C-4F99-AC73-3D72AB1D3E6D}" presName="txShp" presStyleLbl="node1" presStyleIdx="1" presStyleCnt="3">
        <dgm:presLayoutVars>
          <dgm:bulletEnabled val="1"/>
        </dgm:presLayoutVars>
      </dgm:prSet>
      <dgm:spPr/>
    </dgm:pt>
    <dgm:pt modelId="{1B9DADC5-078B-4200-8E24-2FF903F54EB8}" type="pres">
      <dgm:prSet presAssocID="{98F45432-6362-44D9-933A-9C8842830658}" presName="spacing" presStyleCnt="0"/>
      <dgm:spPr/>
    </dgm:pt>
    <dgm:pt modelId="{54042377-D2D7-449B-81B2-7BACFCB2315A}" type="pres">
      <dgm:prSet presAssocID="{EC5F841E-4A0A-414F-BCFE-98186375A1A7}" presName="composite" presStyleCnt="0"/>
      <dgm:spPr/>
    </dgm:pt>
    <dgm:pt modelId="{9FC87748-06F1-4804-935E-9EDDE133F0CE}" type="pres">
      <dgm:prSet presAssocID="{EC5F841E-4A0A-414F-BCFE-98186375A1A7}"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DFA05CA1-E2CC-4C2E-BB77-6006F3250501}" type="pres">
      <dgm:prSet presAssocID="{EC5F841E-4A0A-414F-BCFE-98186375A1A7}"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4B06950E-75D5-42F9-887F-E2542198CE0B}" srcId="{DB2AD992-6CE1-479E-BD1E-F1620EC104DF}" destId="{EC5F841E-4A0A-414F-BCFE-98186375A1A7}" srcOrd="2" destOrd="0" parTransId="{73801E82-AEB2-428B-8049-0DFDB51A10B3}" sibTransId="{E72FE337-B2FF-4BD4-8C03-59BC34583FF2}"/>
    <dgm:cxn modelId="{238BAC25-79FD-4F44-ADB6-F91179F4C7EF}" type="presOf" srcId="{5B2ABFA6-C83D-451F-86B1-E0EBA1850029}" destId="{A16D117B-D0FB-4C8B-9ECD-E39E90722E3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BBF414D9-AE61-4D27-BF18-1B67807B6448}" srcId="{DB2AD992-6CE1-479E-BD1E-F1620EC104DF}" destId="{10FD37B0-548C-4F99-AC73-3D72AB1D3E6D}" srcOrd="1" destOrd="0" parTransId="{B0C37F0D-CA63-4665-A1B6-D0E409D3F125}" sibTransId="{98F45432-6362-44D9-933A-9C8842830658}"/>
    <dgm:cxn modelId="{470C18E8-1877-4FD2-BC85-F6E3561AA4CB}" type="presOf" srcId="{EC5F841E-4A0A-414F-BCFE-98186375A1A7}" destId="{DFA05CA1-E2CC-4C2E-BB77-6006F3250501}" srcOrd="0" destOrd="0" presId="urn:microsoft.com/office/officeart/2005/8/layout/vList3"/>
    <dgm:cxn modelId="{5CA466F7-FE83-4BF3-9A28-A4E18B50092F}" type="presOf" srcId="{10FD37B0-548C-4F99-AC73-3D72AB1D3E6D}" destId="{7925ED86-EAE9-415A-86B2-AAEB758268EE}"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BFE5F0DB-55C1-458F-AAC0-252BDFE3940F}" type="presParOf" srcId="{AA8A6D83-BE2E-4792-8701-4E947569F40B}" destId="{29536829-F8AA-4BCF-9B50-632850391D50}" srcOrd="2" destOrd="0" presId="urn:microsoft.com/office/officeart/2005/8/layout/vList3"/>
    <dgm:cxn modelId="{2F559701-2B1F-49C5-A699-2CFFAB0610A9}" type="presParOf" srcId="{29536829-F8AA-4BCF-9B50-632850391D50}" destId="{57B8671B-F7F1-43D3-878A-E08734C75186}" srcOrd="0" destOrd="0" presId="urn:microsoft.com/office/officeart/2005/8/layout/vList3"/>
    <dgm:cxn modelId="{312E65FA-01CF-4AC3-AD32-43A57AC5A6F3}" type="presParOf" srcId="{29536829-F8AA-4BCF-9B50-632850391D50}" destId="{7925ED86-EAE9-415A-86B2-AAEB758268EE}" srcOrd="1" destOrd="0" presId="urn:microsoft.com/office/officeart/2005/8/layout/vList3"/>
    <dgm:cxn modelId="{BE0F0CE6-A327-4EF4-8DC7-02517E03CC3E}" type="presParOf" srcId="{AA8A6D83-BE2E-4792-8701-4E947569F40B}" destId="{1B9DADC5-078B-4200-8E24-2FF903F54EB8}" srcOrd="3" destOrd="0" presId="urn:microsoft.com/office/officeart/2005/8/layout/vList3"/>
    <dgm:cxn modelId="{10FAD0F5-5ECF-4C6E-A0E8-C1E49EA0FCAE}" type="presParOf" srcId="{AA8A6D83-BE2E-4792-8701-4E947569F40B}" destId="{54042377-D2D7-449B-81B2-7BACFCB2315A}" srcOrd="4" destOrd="0" presId="urn:microsoft.com/office/officeart/2005/8/layout/vList3"/>
    <dgm:cxn modelId="{93B46E8F-4972-4403-869C-C97B0B6C680A}" type="presParOf" srcId="{54042377-D2D7-449B-81B2-7BACFCB2315A}" destId="{9FC87748-06F1-4804-935E-9EDDE133F0CE}" srcOrd="0" destOrd="0" presId="urn:microsoft.com/office/officeart/2005/8/layout/vList3"/>
    <dgm:cxn modelId="{D32D8F19-D890-4C23-ABAF-7B3B39BFB690}" type="presParOf" srcId="{54042377-D2D7-449B-81B2-7BACFCB2315A}" destId="{DFA05CA1-E2CC-4C2E-BB77-6006F325050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800" b="1"/>
            <a:t>INTRODUCTION</a:t>
          </a:r>
          <a:endParaRPr lang="ru-RU" sz="2800"/>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0005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i="0"/>
            <a:t>Original databases that are the result of the author's creative activity are protected by copyright.</a:t>
          </a:r>
        </a:p>
      </dgm:t>
    </dgm:pt>
    <dgm:pt modelId="{B093A627-8076-45B5-9928-59A33024CB92}" type="parTrans" cxnId="{F6A2BC00-16B6-40AC-97E3-35B7F265608B}">
      <dgm:prSet/>
      <dgm:spPr/>
      <dgm:t>
        <a:bodyPr/>
        <a:lstStyle/>
        <a:p>
          <a:pPr algn="ctr"/>
          <a:endParaRPr lang="ru-RU" sz="1800" b="1"/>
        </a:p>
      </dgm:t>
    </dgm:pt>
    <dgm:pt modelId="{4C019845-696D-4F61-9FCD-93B53FBC185E}" type="sibTrans" cxnId="{F6A2BC00-16B6-40AC-97E3-35B7F265608B}">
      <dgm:prSet/>
      <dgm:spPr/>
      <dgm:t>
        <a:bodyPr/>
        <a:lstStyle/>
        <a:p>
          <a:pPr algn="ctr"/>
          <a:endParaRPr lang="ru-RU" sz="1800" b="1"/>
        </a:p>
      </dgm:t>
    </dgm:pt>
    <dgm:pt modelId="{B7BAC765-D556-44B8-91E2-122B3FE78FCD}">
      <dgm:prSet/>
      <dgm:spPr/>
      <dgm:t>
        <a:bodyPr/>
        <a:lstStyle/>
        <a:p>
          <a:pPr>
            <a:buFont typeface="Arial" panose="020B0604020202020204" pitchFamily="34" charset="0"/>
            <a:buChar char="•"/>
          </a:pPr>
          <a:r>
            <a:rPr lang="en-US" b="1" i="0"/>
            <a:t>Directive 96/9/EC introduces a special sui generis right for non-original databases, the creation of which required substantial investment.</a:t>
          </a:r>
        </a:p>
      </dgm:t>
    </dgm:pt>
    <dgm:pt modelId="{C17C6F83-00EB-416D-B72A-8A66B034E338}" type="parTrans" cxnId="{D85DD83A-086B-4FB4-A7A4-7DA5D10C1908}">
      <dgm:prSet/>
      <dgm:spPr/>
      <dgm:t>
        <a:bodyPr/>
        <a:lstStyle/>
        <a:p>
          <a:endParaRPr lang="ru-RU" b="1"/>
        </a:p>
      </dgm:t>
    </dgm:pt>
    <dgm:pt modelId="{FA17ADA8-84ED-48B8-B77B-F778913A8D60}" type="sibTrans" cxnId="{D85DD83A-086B-4FB4-A7A4-7DA5D10C1908}">
      <dgm:prSet/>
      <dgm:spPr/>
      <dgm:t>
        <a:bodyPr/>
        <a:lstStyle/>
        <a:p>
          <a:endParaRPr lang="ru-RU" b="1"/>
        </a:p>
      </dgm:t>
    </dgm:pt>
    <dgm:pt modelId="{ED7C0931-AC37-4371-A8D9-B04050E7CB7C}">
      <dgm:prSet/>
      <dgm:spPr/>
      <dgm:t>
        <a:bodyPr/>
        <a:lstStyle/>
        <a:p>
          <a:pPr>
            <a:buFont typeface="Arial" panose="020B0604020202020204" pitchFamily="34" charset="0"/>
            <a:buChar char="•"/>
          </a:pPr>
          <a:r>
            <a:rPr lang="en-US" b="1" i="0"/>
            <a:t>The European model of database protection has a two-tier character: original databases are protected by copyright, while non-original ones are protected by the sui generis right.</a:t>
          </a:r>
        </a:p>
      </dgm:t>
    </dgm:pt>
    <dgm:pt modelId="{3E5620EF-7518-4A09-AFF4-7159A58DB8D7}" type="parTrans" cxnId="{39641095-CF45-44BB-94B2-0706CF03B533}">
      <dgm:prSet/>
      <dgm:spPr/>
      <dgm:t>
        <a:bodyPr/>
        <a:lstStyle/>
        <a:p>
          <a:endParaRPr lang="ru-RU" b="1"/>
        </a:p>
      </dgm:t>
    </dgm:pt>
    <dgm:pt modelId="{BE1588F1-DB8B-4853-8223-2308A667F146}" type="sibTrans" cxnId="{39641095-CF45-44BB-94B2-0706CF03B533}">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2D061327-A6EB-48CC-86A6-9157146E8FC0}" type="pres">
      <dgm:prSet presAssocID="{B7BAC765-D556-44B8-91E2-122B3FE78FCD}" presName="composite" presStyleCnt="0"/>
      <dgm:spPr/>
    </dgm:pt>
    <dgm:pt modelId="{E8D1B8E2-034C-4E88-BE91-5F81FCCD1276}" type="pres">
      <dgm:prSet presAssocID="{B7BAC765-D556-44B8-91E2-122B3FE78FCD}"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53BC0453-3FC0-4757-9974-121F0A1B478F}" type="pres">
      <dgm:prSet presAssocID="{B7BAC765-D556-44B8-91E2-122B3FE78FCD}" presName="txShp" presStyleLbl="node1" presStyleIdx="1" presStyleCnt="3">
        <dgm:presLayoutVars>
          <dgm:bulletEnabled val="1"/>
        </dgm:presLayoutVars>
      </dgm:prSet>
      <dgm:spPr/>
    </dgm:pt>
    <dgm:pt modelId="{E71E8594-A2A5-43F0-BCE3-CF8B2155ECB5}" type="pres">
      <dgm:prSet presAssocID="{FA17ADA8-84ED-48B8-B77B-F778913A8D60}" presName="spacing" presStyleCnt="0"/>
      <dgm:spPr/>
    </dgm:pt>
    <dgm:pt modelId="{51E03234-9658-4B15-8319-E499BD67BFCB}" type="pres">
      <dgm:prSet presAssocID="{ED7C0931-AC37-4371-A8D9-B04050E7CB7C}" presName="composite" presStyleCnt="0"/>
      <dgm:spPr/>
    </dgm:pt>
    <dgm:pt modelId="{CCF8E29F-376A-4026-8E8C-4F76E19F4C2C}" type="pres">
      <dgm:prSet presAssocID="{ED7C0931-AC37-4371-A8D9-B04050E7CB7C}"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CBC4F56E-F910-4860-963D-B4341E9421F2}" type="pres">
      <dgm:prSet presAssocID="{ED7C0931-AC37-4371-A8D9-B04050E7CB7C}"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D85DD83A-086B-4FB4-A7A4-7DA5D10C1908}" srcId="{DB2AD992-6CE1-479E-BD1E-F1620EC104DF}" destId="{B7BAC765-D556-44B8-91E2-122B3FE78FCD}" srcOrd="1" destOrd="0" parTransId="{C17C6F83-00EB-416D-B72A-8A66B034E338}" sibTransId="{FA17ADA8-84ED-48B8-B77B-F778913A8D60}"/>
    <dgm:cxn modelId="{4072995B-168D-423D-972D-1AD525D37D7B}" type="presOf" srcId="{B7BAC765-D556-44B8-91E2-122B3FE78FCD}" destId="{53BC0453-3FC0-4757-9974-121F0A1B478F}"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39641095-CF45-44BB-94B2-0706CF03B533}" srcId="{DB2AD992-6CE1-479E-BD1E-F1620EC104DF}" destId="{ED7C0931-AC37-4371-A8D9-B04050E7CB7C}" srcOrd="2" destOrd="0" parTransId="{3E5620EF-7518-4A09-AFF4-7159A58DB8D7}" sibTransId="{BE1588F1-DB8B-4853-8223-2308A667F146}"/>
    <dgm:cxn modelId="{FD471A9F-DA15-4ADD-A369-16BC2C9DCA3A}" type="presOf" srcId="{ED7C0931-AC37-4371-A8D9-B04050E7CB7C}" destId="{CBC4F56E-F910-4860-963D-B4341E9421F2}"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43D65E68-4749-4747-AE42-FC0A5DCECE87}" type="presParOf" srcId="{AA8A6D83-BE2E-4792-8701-4E947569F40B}" destId="{2D061327-A6EB-48CC-86A6-9157146E8FC0}" srcOrd="2" destOrd="0" presId="urn:microsoft.com/office/officeart/2005/8/layout/vList3"/>
    <dgm:cxn modelId="{B3BB39A4-13AD-4406-85E7-26CA3B2C796D}" type="presParOf" srcId="{2D061327-A6EB-48CC-86A6-9157146E8FC0}" destId="{E8D1B8E2-034C-4E88-BE91-5F81FCCD1276}" srcOrd="0" destOrd="0" presId="urn:microsoft.com/office/officeart/2005/8/layout/vList3"/>
    <dgm:cxn modelId="{41F284DC-2E41-4872-8CBA-D286EE7BD713}" type="presParOf" srcId="{2D061327-A6EB-48CC-86A6-9157146E8FC0}" destId="{53BC0453-3FC0-4757-9974-121F0A1B478F}" srcOrd="1" destOrd="0" presId="urn:microsoft.com/office/officeart/2005/8/layout/vList3"/>
    <dgm:cxn modelId="{F6720B5E-54E4-407D-A7A3-73035CB86DDC}" type="presParOf" srcId="{AA8A6D83-BE2E-4792-8701-4E947569F40B}" destId="{E71E8594-A2A5-43F0-BCE3-CF8B2155ECB5}" srcOrd="3" destOrd="0" presId="urn:microsoft.com/office/officeart/2005/8/layout/vList3"/>
    <dgm:cxn modelId="{9BEAC73B-971C-43CC-9FF3-FCF368E3FBD2}" type="presParOf" srcId="{AA8A6D83-BE2E-4792-8701-4E947569F40B}" destId="{51E03234-9658-4B15-8319-E499BD67BFCB}" srcOrd="4" destOrd="0" presId="urn:microsoft.com/office/officeart/2005/8/layout/vList3"/>
    <dgm:cxn modelId="{43873531-3E39-4A5D-B82B-F10DFA1CE2EB}" type="presParOf" srcId="{51E03234-9658-4B15-8319-E499BD67BFCB}" destId="{CCF8E29F-376A-4026-8E8C-4F76E19F4C2C}" srcOrd="0" destOrd="0" presId="urn:microsoft.com/office/officeart/2005/8/layout/vList3"/>
    <dgm:cxn modelId="{C07705B9-5CB3-4DE3-91DA-25BC1C325159}" type="presParOf" srcId="{51E03234-9658-4B15-8319-E499BD67BFCB}" destId="{CBC4F56E-F910-4860-963D-B4341E9421F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800" b="1" i="0"/>
            <a:t>Dichotomy of protection: copyright and sui generis right</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700" b="1" i="0"/>
            <a:t>The principle of originality for copyright protection.</a:t>
          </a:r>
        </a:p>
      </dgm:t>
    </dgm:pt>
    <dgm:pt modelId="{B093A627-8076-45B5-9928-59A33024CB92}" type="parTrans" cxnId="{F6A2BC00-16B6-40AC-97E3-35B7F265608B}">
      <dgm:prSet/>
      <dgm:spPr/>
      <dgm:t>
        <a:bodyPr/>
        <a:lstStyle/>
        <a:p>
          <a:pPr algn="ctr"/>
          <a:endParaRPr lang="ru-RU" sz="1700" b="1"/>
        </a:p>
      </dgm:t>
    </dgm:pt>
    <dgm:pt modelId="{4C019845-696D-4F61-9FCD-93B53FBC185E}" type="sibTrans" cxnId="{F6A2BC00-16B6-40AC-97E3-35B7F265608B}">
      <dgm:prSet/>
      <dgm:spPr/>
      <dgm:t>
        <a:bodyPr/>
        <a:lstStyle/>
        <a:p>
          <a:pPr algn="ctr"/>
          <a:endParaRPr lang="ru-RU" sz="1700" b="1"/>
        </a:p>
      </dgm:t>
    </dgm:pt>
    <dgm:pt modelId="{E241CCF4-DB05-47B7-A0C3-71294C964E2A}">
      <dgm:prSet/>
      <dgm:spPr/>
      <dgm:t>
        <a:bodyPr/>
        <a:lstStyle/>
        <a:p>
          <a:pPr>
            <a:buFont typeface="Arial" panose="020B0604020202020204" pitchFamily="34" charset="0"/>
            <a:buChar char="•"/>
          </a:pPr>
          <a:r>
            <a:rPr lang="en-US" b="1" i="0"/>
            <a:t>The doctrine of substantial investment as a key principle for granting protection by the sui generis right.</a:t>
          </a:r>
        </a:p>
      </dgm:t>
    </dgm:pt>
    <dgm:pt modelId="{839550F2-82D9-4BEB-81E9-6E536882A5B7}" type="parTrans" cxnId="{364FDE54-FBE2-4A7E-BE0D-0BD62EBEF86C}">
      <dgm:prSet/>
      <dgm:spPr/>
      <dgm:t>
        <a:bodyPr/>
        <a:lstStyle/>
        <a:p>
          <a:endParaRPr lang="ru-RU" b="1"/>
        </a:p>
      </dgm:t>
    </dgm:pt>
    <dgm:pt modelId="{8EB22C2F-F597-45B6-A3D3-4B528590E600}" type="sibTrans" cxnId="{364FDE54-FBE2-4A7E-BE0D-0BD62EBEF86C}">
      <dgm:prSet/>
      <dgm:spPr/>
      <dgm:t>
        <a:bodyPr/>
        <a:lstStyle/>
        <a:p>
          <a:endParaRPr lang="ru-RU" b="1"/>
        </a:p>
      </dgm:t>
    </dgm:pt>
    <dgm:pt modelId="{3D591E51-F5FE-42ED-BE01-E9357AA2F8B9}">
      <dgm:prSet/>
      <dgm:spPr/>
      <dgm:t>
        <a:bodyPr/>
        <a:lstStyle/>
        <a:p>
          <a:pPr>
            <a:buFont typeface="Arial" panose="020B0604020202020204" pitchFamily="34" charset="0"/>
            <a:buChar char="•"/>
          </a:pPr>
          <a:r>
            <a:rPr lang="en-US" b="1" i="0"/>
            <a:t>Limited term of protection: 70 years after the author's death for copyright and 15 years from the completion of the database for the sui generis right.</a:t>
          </a:r>
        </a:p>
      </dgm:t>
    </dgm:pt>
    <dgm:pt modelId="{E6FBB985-CA5C-476B-B612-9495145214A8}" type="parTrans" cxnId="{84CF3D34-1794-4EB0-91C0-EE6C148BC7FE}">
      <dgm:prSet/>
      <dgm:spPr/>
      <dgm:t>
        <a:bodyPr/>
        <a:lstStyle/>
        <a:p>
          <a:endParaRPr lang="ru-RU" b="1"/>
        </a:p>
      </dgm:t>
    </dgm:pt>
    <dgm:pt modelId="{57FE04EE-3881-412F-A64B-BD76394227E1}" type="sibTrans" cxnId="{84CF3D34-1794-4EB0-91C0-EE6C148BC7FE}">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F329C930-73BD-4AAB-8887-59B7F3A7896F}" type="pres">
      <dgm:prSet presAssocID="{E241CCF4-DB05-47B7-A0C3-71294C964E2A}" presName="composite" presStyleCnt="0"/>
      <dgm:spPr/>
    </dgm:pt>
    <dgm:pt modelId="{259FC2E5-5162-44D3-B28B-06BEC2FAEBCF}" type="pres">
      <dgm:prSet presAssocID="{E241CCF4-DB05-47B7-A0C3-71294C964E2A}"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DB1CAE38-072F-46EA-9E1A-E14C6EC2DADA}" type="pres">
      <dgm:prSet presAssocID="{E241CCF4-DB05-47B7-A0C3-71294C964E2A}" presName="txShp" presStyleLbl="node1" presStyleIdx="1" presStyleCnt="3">
        <dgm:presLayoutVars>
          <dgm:bulletEnabled val="1"/>
        </dgm:presLayoutVars>
      </dgm:prSet>
      <dgm:spPr/>
    </dgm:pt>
    <dgm:pt modelId="{1A6E3967-C976-4B62-88F7-2EEA4378C077}" type="pres">
      <dgm:prSet presAssocID="{8EB22C2F-F597-45B6-A3D3-4B528590E600}" presName="spacing" presStyleCnt="0"/>
      <dgm:spPr/>
    </dgm:pt>
    <dgm:pt modelId="{990591F8-0B39-47FB-A075-3E1C8A2FAA03}" type="pres">
      <dgm:prSet presAssocID="{3D591E51-F5FE-42ED-BE01-E9357AA2F8B9}" presName="composite" presStyleCnt="0"/>
      <dgm:spPr/>
    </dgm:pt>
    <dgm:pt modelId="{913E0E2C-B0CC-405E-BAFC-EAE7068BD84B}" type="pres">
      <dgm:prSet presAssocID="{3D591E51-F5FE-42ED-BE01-E9357AA2F8B9}"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594D26C0-429A-421C-9ADD-0792396B35D8}" type="pres">
      <dgm:prSet presAssocID="{3D591E51-F5FE-42ED-BE01-E9357AA2F8B9}"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84CF3D34-1794-4EB0-91C0-EE6C148BC7FE}" srcId="{DB2AD992-6CE1-479E-BD1E-F1620EC104DF}" destId="{3D591E51-F5FE-42ED-BE01-E9357AA2F8B9}" srcOrd="2" destOrd="0" parTransId="{E6FBB985-CA5C-476B-B612-9495145214A8}" sibTransId="{57FE04EE-3881-412F-A64B-BD76394227E1}"/>
    <dgm:cxn modelId="{CF4F4571-5303-4A68-AE4B-5529F61AFFEF}" type="presOf" srcId="{3D591E51-F5FE-42ED-BE01-E9357AA2F8B9}" destId="{594D26C0-429A-421C-9ADD-0792396B35D8}" srcOrd="0" destOrd="0" presId="urn:microsoft.com/office/officeart/2005/8/layout/vList3"/>
    <dgm:cxn modelId="{364FDE54-FBE2-4A7E-BE0D-0BD62EBEF86C}" srcId="{DB2AD992-6CE1-479E-BD1E-F1620EC104DF}" destId="{E241CCF4-DB05-47B7-A0C3-71294C964E2A}" srcOrd="1" destOrd="0" parTransId="{839550F2-82D9-4BEB-81E9-6E536882A5B7}" sibTransId="{8EB22C2F-F597-45B6-A3D3-4B528590E600}"/>
    <dgm:cxn modelId="{723BAC76-FBCB-4CC7-B514-869B274BA058}" type="presOf" srcId="{DB2AD992-6CE1-479E-BD1E-F1620EC104DF}" destId="{AA8A6D83-BE2E-4792-8701-4E947569F40B}" srcOrd="0" destOrd="0" presId="urn:microsoft.com/office/officeart/2005/8/layout/vList3"/>
    <dgm:cxn modelId="{0B62448D-8F0D-430C-AAF1-8A092618CB10}" type="presOf" srcId="{E241CCF4-DB05-47B7-A0C3-71294C964E2A}" destId="{DB1CAE38-072F-46EA-9E1A-E14C6EC2DADA}"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39E0A97B-491E-48DE-83C5-BCD517F47D80}" type="presParOf" srcId="{AA8A6D83-BE2E-4792-8701-4E947569F40B}" destId="{F329C930-73BD-4AAB-8887-59B7F3A7896F}" srcOrd="2" destOrd="0" presId="urn:microsoft.com/office/officeart/2005/8/layout/vList3"/>
    <dgm:cxn modelId="{598CD7E0-4C2A-4435-A55C-7633CBBB9D95}" type="presParOf" srcId="{F329C930-73BD-4AAB-8887-59B7F3A7896F}" destId="{259FC2E5-5162-44D3-B28B-06BEC2FAEBCF}" srcOrd="0" destOrd="0" presId="urn:microsoft.com/office/officeart/2005/8/layout/vList3"/>
    <dgm:cxn modelId="{6D22BD4B-4693-40EE-BFD8-AAF494AE6607}" type="presParOf" srcId="{F329C930-73BD-4AAB-8887-59B7F3A7896F}" destId="{DB1CAE38-072F-46EA-9E1A-E14C6EC2DADA}" srcOrd="1" destOrd="0" presId="urn:microsoft.com/office/officeart/2005/8/layout/vList3"/>
    <dgm:cxn modelId="{CF2604FD-28DD-48DB-AD65-65411F10DA02}" type="presParOf" srcId="{AA8A6D83-BE2E-4792-8701-4E947569F40B}" destId="{1A6E3967-C976-4B62-88F7-2EEA4378C077}" srcOrd="3" destOrd="0" presId="urn:microsoft.com/office/officeart/2005/8/layout/vList3"/>
    <dgm:cxn modelId="{2ED221F8-68CD-47CC-8B2F-43345597E611}" type="presParOf" srcId="{AA8A6D83-BE2E-4792-8701-4E947569F40B}" destId="{990591F8-0B39-47FB-A075-3E1C8A2FAA03}" srcOrd="4" destOrd="0" presId="urn:microsoft.com/office/officeart/2005/8/layout/vList3"/>
    <dgm:cxn modelId="{83F34BA4-64DE-4232-9EB1-D793DE81234A}" type="presParOf" srcId="{990591F8-0B39-47FB-A075-3E1C8A2FAA03}" destId="{913E0E2C-B0CC-405E-BAFC-EAE7068BD84B}" srcOrd="0" destOrd="0" presId="urn:microsoft.com/office/officeart/2005/8/layout/vList3"/>
    <dgm:cxn modelId="{A48DE6D2-B774-4D22-9362-3BEEBB4BE0C1}" type="presParOf" srcId="{990591F8-0B39-47FB-A075-3E1C8A2FAA03}" destId="{594D26C0-429A-421C-9ADD-0792396B35D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800" b="1" i="0"/>
            <a:t>Fundamental principles of legal protection</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i="0"/>
            <a:t>Directive 96/9/EC introduces a comprehensive regime for the protection of databases, including both traditional copyright protection for original databases and a new sui generis right for non-original databases.</a:t>
          </a:r>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254F188B-CFB3-4FB6-9D1C-D1F974A998B9}">
      <dgm:prSet/>
      <dgm:spPr/>
      <dgm:t>
        <a:bodyPr/>
        <a:lstStyle/>
        <a:p>
          <a:pPr>
            <a:buFont typeface="Arial" panose="020B0604020202020204" pitchFamily="34" charset="0"/>
            <a:buChar char="•"/>
          </a:pPr>
          <a:r>
            <a:rPr lang="en-US" b="1" i="0"/>
            <a:t>The Directive enshrines a number of key principles and provisions, including the criterion of originality, the doctrine of substantial investment, limited term of protection, exceptions and limitations to database rights.</a:t>
          </a:r>
        </a:p>
      </dgm:t>
    </dgm:pt>
    <dgm:pt modelId="{3E99BE24-B7C9-482F-A652-675B3390D438}" type="parTrans" cxnId="{B067C0AF-62D5-4995-88A5-636DDF8C7611}">
      <dgm:prSet/>
      <dgm:spPr/>
      <dgm:t>
        <a:bodyPr/>
        <a:lstStyle/>
        <a:p>
          <a:endParaRPr lang="ru-RU" b="1"/>
        </a:p>
      </dgm:t>
    </dgm:pt>
    <dgm:pt modelId="{FC6BEE36-F039-4660-BB37-DD3BD7271055}" type="sibTrans" cxnId="{B067C0AF-62D5-4995-88A5-636DDF8C7611}">
      <dgm:prSet/>
      <dgm:spPr/>
      <dgm:t>
        <a:bodyPr/>
        <a:lstStyle/>
        <a:p>
          <a:endParaRPr lang="ru-RU" b="1"/>
        </a:p>
      </dgm:t>
    </dgm:pt>
    <dgm:pt modelId="{4FB20136-6A72-4B31-BAFA-B44F305CDD79}">
      <dgm:prSet/>
      <dgm:spPr/>
      <dgm:t>
        <a:bodyPr/>
        <a:lstStyle/>
        <a:p>
          <a:pPr>
            <a:buFont typeface="Arial" panose="020B0604020202020204" pitchFamily="34" charset="0"/>
            <a:buChar char="•"/>
          </a:pPr>
          <a:r>
            <a:rPr lang="en-US" b="1" i="0"/>
            <a:t>The adoption of Directive 96/9/EC was an important milestone in the development of European intellectual property law and laid the foundation for the formation of a modern system of legal protection of databases in the EU.</a:t>
          </a:r>
        </a:p>
      </dgm:t>
    </dgm:pt>
    <dgm:pt modelId="{9EE81507-257E-4C39-A7BB-B711FB826F63}" type="parTrans" cxnId="{60260F17-2A52-4D00-9EF4-F1B168E2B1B2}">
      <dgm:prSet/>
      <dgm:spPr/>
      <dgm:t>
        <a:bodyPr/>
        <a:lstStyle/>
        <a:p>
          <a:endParaRPr lang="ru-RU" b="1"/>
        </a:p>
      </dgm:t>
    </dgm:pt>
    <dgm:pt modelId="{AF2C7A6B-29CC-4682-BED0-10D7BEC93EB7}" type="sibTrans" cxnId="{60260F17-2A52-4D00-9EF4-F1B168E2B1B2}">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6655E6E7-283F-4E69-BFA1-300F05E98A52}" type="pres">
      <dgm:prSet presAssocID="{254F188B-CFB3-4FB6-9D1C-D1F974A998B9}" presName="composite" presStyleCnt="0"/>
      <dgm:spPr/>
    </dgm:pt>
    <dgm:pt modelId="{BB11D912-4239-46A6-8142-65F3E8F7A2CC}" type="pres">
      <dgm:prSet presAssocID="{254F188B-CFB3-4FB6-9D1C-D1F974A998B9}"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E64DA68B-2D54-438C-B814-2D5476622F90}" type="pres">
      <dgm:prSet presAssocID="{254F188B-CFB3-4FB6-9D1C-D1F974A998B9}" presName="txShp" presStyleLbl="node1" presStyleIdx="1" presStyleCnt="3">
        <dgm:presLayoutVars>
          <dgm:bulletEnabled val="1"/>
        </dgm:presLayoutVars>
      </dgm:prSet>
      <dgm:spPr/>
    </dgm:pt>
    <dgm:pt modelId="{A9950077-41D9-4E6A-A7AA-75725D9E4B28}" type="pres">
      <dgm:prSet presAssocID="{FC6BEE36-F039-4660-BB37-DD3BD7271055}" presName="spacing" presStyleCnt="0"/>
      <dgm:spPr/>
    </dgm:pt>
    <dgm:pt modelId="{B5010028-8BD9-4D88-B723-2E7C989A54E2}" type="pres">
      <dgm:prSet presAssocID="{4FB20136-6A72-4B31-BAFA-B44F305CDD79}" presName="composite" presStyleCnt="0"/>
      <dgm:spPr/>
    </dgm:pt>
    <dgm:pt modelId="{8F64443A-0DE7-42FA-9768-5AE311236040}" type="pres">
      <dgm:prSet presAssocID="{4FB20136-6A72-4B31-BAFA-B44F305CDD79}"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031ACCF5-7A63-45A9-A91A-4B350764AA09}" type="pres">
      <dgm:prSet presAssocID="{4FB20136-6A72-4B31-BAFA-B44F305CDD79}"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60260F17-2A52-4D00-9EF4-F1B168E2B1B2}" srcId="{DB2AD992-6CE1-479E-BD1E-F1620EC104DF}" destId="{4FB20136-6A72-4B31-BAFA-B44F305CDD79}" srcOrd="2" destOrd="0" parTransId="{9EE81507-257E-4C39-A7BB-B711FB826F63}" sibTransId="{AF2C7A6B-29CC-4682-BED0-10D7BEC93EB7}"/>
    <dgm:cxn modelId="{238BAC25-79FD-4F44-ADB6-F91179F4C7EF}" type="presOf" srcId="{5B2ABFA6-C83D-451F-86B1-E0EBA1850029}" destId="{A16D117B-D0FB-4C8B-9ECD-E39E90722E32}" srcOrd="0" destOrd="0" presId="urn:microsoft.com/office/officeart/2005/8/layout/vList3"/>
    <dgm:cxn modelId="{6DBFB840-57E7-45D8-8849-E5CDB33D09D4}" type="presOf" srcId="{4FB20136-6A72-4B31-BAFA-B44F305CDD79}" destId="{031ACCF5-7A63-45A9-A91A-4B350764AA09}" srcOrd="0" destOrd="0" presId="urn:microsoft.com/office/officeart/2005/8/layout/vList3"/>
    <dgm:cxn modelId="{088CCA55-DBBE-476B-82FB-7C783AF9DC99}" type="presOf" srcId="{254F188B-CFB3-4FB6-9D1C-D1F974A998B9}" destId="{E64DA68B-2D54-438C-B814-2D5476622F90}"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B067C0AF-62D5-4995-88A5-636DDF8C7611}" srcId="{DB2AD992-6CE1-479E-BD1E-F1620EC104DF}" destId="{254F188B-CFB3-4FB6-9D1C-D1F974A998B9}" srcOrd="1" destOrd="0" parTransId="{3E99BE24-B7C9-482F-A652-675B3390D438}" sibTransId="{FC6BEE36-F039-4660-BB37-DD3BD7271055}"/>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9CAA8B0B-BBA2-49DE-99EF-B6BBEDFEBD37}" type="presParOf" srcId="{AA8A6D83-BE2E-4792-8701-4E947569F40B}" destId="{6655E6E7-283F-4E69-BFA1-300F05E98A52}" srcOrd="2" destOrd="0" presId="urn:microsoft.com/office/officeart/2005/8/layout/vList3"/>
    <dgm:cxn modelId="{D0647F34-7FDD-4E90-822A-293016E92648}" type="presParOf" srcId="{6655E6E7-283F-4E69-BFA1-300F05E98A52}" destId="{BB11D912-4239-46A6-8142-65F3E8F7A2CC}" srcOrd="0" destOrd="0" presId="urn:microsoft.com/office/officeart/2005/8/layout/vList3"/>
    <dgm:cxn modelId="{A911C8ED-BB13-4F07-ABEB-5E7C1604B79A}" type="presParOf" srcId="{6655E6E7-283F-4E69-BFA1-300F05E98A52}" destId="{E64DA68B-2D54-438C-B814-2D5476622F90}" srcOrd="1" destOrd="0" presId="urn:microsoft.com/office/officeart/2005/8/layout/vList3"/>
    <dgm:cxn modelId="{3EDAE22E-5803-48CA-B9B8-32F1E54B256D}" type="presParOf" srcId="{AA8A6D83-BE2E-4792-8701-4E947569F40B}" destId="{A9950077-41D9-4E6A-A7AA-75725D9E4B28}" srcOrd="3" destOrd="0" presId="urn:microsoft.com/office/officeart/2005/8/layout/vList3"/>
    <dgm:cxn modelId="{E8305F3F-F743-43F0-809B-6BE7C004BFDA}" type="presParOf" srcId="{AA8A6D83-BE2E-4792-8701-4E947569F40B}" destId="{B5010028-8BD9-4D88-B723-2E7C989A54E2}" srcOrd="4" destOrd="0" presId="urn:microsoft.com/office/officeart/2005/8/layout/vList3"/>
    <dgm:cxn modelId="{D819C9DD-6537-4455-9409-E95D4FE6DBF6}" type="presParOf" srcId="{B5010028-8BD9-4D88-B723-2E7C989A54E2}" destId="{8F64443A-0DE7-42FA-9768-5AE311236040}" srcOrd="0" destOrd="0" presId="urn:microsoft.com/office/officeart/2005/8/layout/vList3"/>
    <dgm:cxn modelId="{6E888A95-A37D-4105-B5AA-C76C341D6C1B}" type="presParOf" srcId="{B5010028-8BD9-4D88-B723-2E7C989A54E2}" destId="{031ACCF5-7A63-45A9-A91A-4B350764AA0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i="0"/>
            <a:t>Directive 96/9/EC of the European Parliament and of the Council of 11 March 1996 on the legal protection of databases</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i="0"/>
            <a:t>Directive 2001/29/EC introduces a number of important provisions concerning exceptions to copyright in the digital environment.</a:t>
          </a:r>
        </a:p>
      </dgm:t>
    </dgm:pt>
    <dgm:pt modelId="{B093A627-8076-45B5-9928-59A33024CB92}" type="parTrans" cxnId="{F6A2BC00-16B6-40AC-97E3-35B7F265608B}">
      <dgm:prSet/>
      <dgm:spPr/>
      <dgm:t>
        <a:bodyPr/>
        <a:lstStyle/>
        <a:p>
          <a:pPr algn="ctr"/>
          <a:endParaRPr lang="ru-RU" sz="1800" b="1"/>
        </a:p>
      </dgm:t>
    </dgm:pt>
    <dgm:pt modelId="{4C019845-696D-4F61-9FCD-93B53FBC185E}" type="sibTrans" cxnId="{F6A2BC00-16B6-40AC-97E3-35B7F265608B}">
      <dgm:prSet/>
      <dgm:spPr/>
      <dgm:t>
        <a:bodyPr/>
        <a:lstStyle/>
        <a:p>
          <a:pPr algn="ctr"/>
          <a:endParaRPr lang="ru-RU" sz="1800" b="1"/>
        </a:p>
      </dgm:t>
    </dgm:pt>
    <dgm:pt modelId="{632D5C29-2F51-4394-A90D-596B7AD138EA}">
      <dgm:prSet/>
      <dgm:spPr/>
      <dgm:t>
        <a:bodyPr/>
        <a:lstStyle/>
        <a:p>
          <a:pPr>
            <a:buFont typeface="Arial" panose="020B0604020202020204" pitchFamily="34" charset="0"/>
            <a:buChar char="•"/>
          </a:pPr>
          <a:r>
            <a:rPr lang="en-US" b="1" i="0"/>
            <a:t>Article 5 of Directive 2001/29/EC provides for optional exceptions to copyright for a number of cases of free use of works, including databases.</a:t>
          </a:r>
        </a:p>
      </dgm:t>
    </dgm:pt>
    <dgm:pt modelId="{83C00B5B-C870-463D-9AB1-0D26EF220439}" type="parTrans" cxnId="{48E9E902-0EFE-4DA8-94E5-8BF530F98C53}">
      <dgm:prSet/>
      <dgm:spPr/>
      <dgm:t>
        <a:bodyPr/>
        <a:lstStyle/>
        <a:p>
          <a:endParaRPr lang="ru-RU" b="1"/>
        </a:p>
      </dgm:t>
    </dgm:pt>
    <dgm:pt modelId="{1019E6EA-37AF-4DA1-AA0C-ACCA811CCF3C}" type="sibTrans" cxnId="{48E9E902-0EFE-4DA8-94E5-8BF530F98C53}">
      <dgm:prSet/>
      <dgm:spPr/>
      <dgm:t>
        <a:bodyPr/>
        <a:lstStyle/>
        <a:p>
          <a:endParaRPr lang="ru-RU" b="1"/>
        </a:p>
      </dgm:t>
    </dgm:pt>
    <dgm:pt modelId="{64274EF1-A9FC-4B3A-B332-BD3C5C31C3D9}">
      <dgm:prSet/>
      <dgm:spPr/>
      <dgm:t>
        <a:bodyPr/>
        <a:lstStyle/>
        <a:p>
          <a:pPr>
            <a:buFont typeface="Arial" panose="020B0604020202020204" pitchFamily="34" charset="0"/>
            <a:buChar char="•"/>
          </a:pPr>
          <a:r>
            <a:rPr lang="en-US" b="1" i="0"/>
            <a:t>Directive 2001/29/EC makes an important contribution to adapting European copyright law to the realities of the digital age and establishes a number of fundamental provisions that are important for the functioning of databases in the online environment.</a:t>
          </a:r>
        </a:p>
      </dgm:t>
    </dgm:pt>
    <dgm:pt modelId="{954DE1B4-24DF-4A51-BE63-662DEFEA4012}" type="parTrans" cxnId="{0A007A25-E6A3-47A8-B47F-258C79D562A0}">
      <dgm:prSet/>
      <dgm:spPr/>
      <dgm:t>
        <a:bodyPr/>
        <a:lstStyle/>
        <a:p>
          <a:endParaRPr lang="ru-RU" b="1"/>
        </a:p>
      </dgm:t>
    </dgm:pt>
    <dgm:pt modelId="{A68D6443-A20A-4995-9AD2-76BEC56DD7EF}" type="sibTrans" cxnId="{0A007A25-E6A3-47A8-B47F-258C79D562A0}">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D321C4CE-0C10-4116-90E5-A5687D94CAE0}" type="pres">
      <dgm:prSet presAssocID="{632D5C29-2F51-4394-A90D-596B7AD138EA}" presName="composite" presStyleCnt="0"/>
      <dgm:spPr/>
    </dgm:pt>
    <dgm:pt modelId="{31E3EC28-BE6E-4C7A-A3B8-1BEF498C06F4}" type="pres">
      <dgm:prSet presAssocID="{632D5C29-2F51-4394-A90D-596B7AD138EA}"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AB1C80E4-757C-4DB6-9FCE-01A3716F17FC}" type="pres">
      <dgm:prSet presAssocID="{632D5C29-2F51-4394-A90D-596B7AD138EA}" presName="txShp" presStyleLbl="node1" presStyleIdx="1" presStyleCnt="3">
        <dgm:presLayoutVars>
          <dgm:bulletEnabled val="1"/>
        </dgm:presLayoutVars>
      </dgm:prSet>
      <dgm:spPr/>
    </dgm:pt>
    <dgm:pt modelId="{7B9D5D0C-BA0C-4CA5-850E-D1608C70A9D1}" type="pres">
      <dgm:prSet presAssocID="{1019E6EA-37AF-4DA1-AA0C-ACCA811CCF3C}" presName="spacing" presStyleCnt="0"/>
      <dgm:spPr/>
    </dgm:pt>
    <dgm:pt modelId="{9774CCEE-9A16-49DB-836A-CE0B509ECD9A}" type="pres">
      <dgm:prSet presAssocID="{64274EF1-A9FC-4B3A-B332-BD3C5C31C3D9}" presName="composite" presStyleCnt="0"/>
      <dgm:spPr/>
    </dgm:pt>
    <dgm:pt modelId="{7A49E2FE-3FD7-471E-AE09-A3CA7FD177EE}" type="pres">
      <dgm:prSet presAssocID="{64274EF1-A9FC-4B3A-B332-BD3C5C31C3D9}"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6B8A6F66-F506-4A54-87BD-E2D9EACCB8DF}" type="pres">
      <dgm:prSet presAssocID="{64274EF1-A9FC-4B3A-B332-BD3C5C31C3D9}"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48E9E902-0EFE-4DA8-94E5-8BF530F98C53}" srcId="{DB2AD992-6CE1-479E-BD1E-F1620EC104DF}" destId="{632D5C29-2F51-4394-A90D-596B7AD138EA}" srcOrd="1" destOrd="0" parTransId="{83C00B5B-C870-463D-9AB1-0D26EF220439}" sibTransId="{1019E6EA-37AF-4DA1-AA0C-ACCA811CCF3C}"/>
    <dgm:cxn modelId="{0A007A25-E6A3-47A8-B47F-258C79D562A0}" srcId="{DB2AD992-6CE1-479E-BD1E-F1620EC104DF}" destId="{64274EF1-A9FC-4B3A-B332-BD3C5C31C3D9}" srcOrd="2" destOrd="0" parTransId="{954DE1B4-24DF-4A51-BE63-662DEFEA4012}" sibTransId="{A68D6443-A20A-4995-9AD2-76BEC56DD7EF}"/>
    <dgm:cxn modelId="{238BAC25-79FD-4F44-ADB6-F91179F4C7EF}" type="presOf" srcId="{5B2ABFA6-C83D-451F-86B1-E0EBA1850029}" destId="{A16D117B-D0FB-4C8B-9ECD-E39E90722E3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F96D0E93-E8BB-4C16-907F-1F089311FDD3}" type="presOf" srcId="{64274EF1-A9FC-4B3A-B332-BD3C5C31C3D9}" destId="{6B8A6F66-F506-4A54-87BD-E2D9EACCB8DF}" srcOrd="0" destOrd="0" presId="urn:microsoft.com/office/officeart/2005/8/layout/vList3"/>
    <dgm:cxn modelId="{A8BE2C98-EB40-43FF-A2B9-03EAD1135C3F}" type="presOf" srcId="{632D5C29-2F51-4394-A90D-596B7AD138EA}" destId="{AB1C80E4-757C-4DB6-9FCE-01A3716F17FC}"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7E5767FA-4612-4113-ACC6-AFCB8EF622CD}" type="presParOf" srcId="{AA8A6D83-BE2E-4792-8701-4E947569F40B}" destId="{D321C4CE-0C10-4116-90E5-A5687D94CAE0}" srcOrd="2" destOrd="0" presId="urn:microsoft.com/office/officeart/2005/8/layout/vList3"/>
    <dgm:cxn modelId="{4932541B-41A8-4C3E-ADEE-BDF2AA22CEFE}" type="presParOf" srcId="{D321C4CE-0C10-4116-90E5-A5687D94CAE0}" destId="{31E3EC28-BE6E-4C7A-A3B8-1BEF498C06F4}" srcOrd="0" destOrd="0" presId="urn:microsoft.com/office/officeart/2005/8/layout/vList3"/>
    <dgm:cxn modelId="{7D26A600-B09E-4D58-8A33-862FCE68BD92}" type="presParOf" srcId="{D321C4CE-0C10-4116-90E5-A5687D94CAE0}" destId="{AB1C80E4-757C-4DB6-9FCE-01A3716F17FC}" srcOrd="1" destOrd="0" presId="urn:microsoft.com/office/officeart/2005/8/layout/vList3"/>
    <dgm:cxn modelId="{3BE65AA5-590D-497E-A453-89565214C1D1}" type="presParOf" srcId="{AA8A6D83-BE2E-4792-8701-4E947569F40B}" destId="{7B9D5D0C-BA0C-4CA5-850E-D1608C70A9D1}" srcOrd="3" destOrd="0" presId="urn:microsoft.com/office/officeart/2005/8/layout/vList3"/>
    <dgm:cxn modelId="{E88AAFE9-ADA0-496C-A517-9C2CC83F4FD6}" type="presParOf" srcId="{AA8A6D83-BE2E-4792-8701-4E947569F40B}" destId="{9774CCEE-9A16-49DB-836A-CE0B509ECD9A}" srcOrd="4" destOrd="0" presId="urn:microsoft.com/office/officeart/2005/8/layout/vList3"/>
    <dgm:cxn modelId="{6B472971-003E-47E3-88EB-600008B3FA14}" type="presParOf" srcId="{9774CCEE-9A16-49DB-836A-CE0B509ECD9A}" destId="{7A49E2FE-3FD7-471E-AE09-A3CA7FD177EE}" srcOrd="0" destOrd="0" presId="urn:microsoft.com/office/officeart/2005/8/layout/vList3"/>
    <dgm:cxn modelId="{C8F8E3A2-EC10-4813-85FF-43E25B8E7DE7}" type="presParOf" srcId="{9774CCEE-9A16-49DB-836A-CE0B509ECD9A}" destId="{6B8A6F66-F506-4A54-87BD-E2D9EACCB8D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i="0"/>
            <a:t>Directive 2001/29/EC of the European Parliament and of the Council of 22 May 2001</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i="0"/>
            <a:t>Directive 2019/790 introduces mandatory exceptions to copyright and the sui generis right to extract information from a database for the purposes of text and data mining (TDM).</a:t>
          </a:r>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47855B16-5CFE-43C4-AB95-B1105784F103}">
      <dgm:prSet custT="1"/>
      <dgm:spPr/>
      <dgm:t>
        <a:bodyPr/>
        <a:lstStyle/>
        <a:p>
          <a:pPr>
            <a:buFont typeface="Arial" panose="020B0604020202020204" pitchFamily="34" charset="0"/>
            <a:buChar char="•"/>
          </a:pPr>
          <a:r>
            <a:rPr lang="en-US" sz="1600" b="1" i="0"/>
            <a:t>Directive 2019/790 opens up new opportunities for the digitization and provision of online access to collections of libraries, museums, and archives, including databases that are no longer available on the market.</a:t>
          </a:r>
        </a:p>
      </dgm:t>
    </dgm:pt>
    <dgm:pt modelId="{E08EE52B-49F1-4AD4-AB93-75FB006AEA8F}" type="parTrans" cxnId="{F9894CBA-9DC7-4FED-BE45-0E8FCC128593}">
      <dgm:prSet/>
      <dgm:spPr/>
      <dgm:t>
        <a:bodyPr/>
        <a:lstStyle/>
        <a:p>
          <a:endParaRPr lang="ru-RU" sz="1600" b="1"/>
        </a:p>
      </dgm:t>
    </dgm:pt>
    <dgm:pt modelId="{C06AE897-BC61-4A90-AEA9-006BB7CA908F}" type="sibTrans" cxnId="{F9894CBA-9DC7-4FED-BE45-0E8FCC128593}">
      <dgm:prSet/>
      <dgm:spPr/>
      <dgm:t>
        <a:bodyPr/>
        <a:lstStyle/>
        <a:p>
          <a:endParaRPr lang="ru-RU" sz="1600" b="1"/>
        </a:p>
      </dgm:t>
    </dgm:pt>
    <dgm:pt modelId="{2F5D334A-E39A-4392-8091-668A947BFF14}">
      <dgm:prSet custT="1"/>
      <dgm:spPr/>
      <dgm:t>
        <a:bodyPr/>
        <a:lstStyle/>
        <a:p>
          <a:pPr>
            <a:buFont typeface="Arial" panose="020B0604020202020204" pitchFamily="34" charset="0"/>
            <a:buChar char="•"/>
          </a:pPr>
          <a:r>
            <a:rPr lang="en-US" sz="1400" b="1" i="0"/>
            <a:t>Although Directive 2019/790 does not make fundamental changes to the legal regime for the protection of databases, it contains a number of important provisions aimed at ensuring a balance between the protection of intellectual property rights and the promotion of innovation, scientific research, and access to knowledge in the digital age.</a:t>
          </a:r>
        </a:p>
      </dgm:t>
    </dgm:pt>
    <dgm:pt modelId="{33D6F8E0-EA89-4A08-AEED-A0B8A8B6D492}" type="parTrans" cxnId="{0A239AB0-A97D-4E3A-B8C2-86D41BED5C55}">
      <dgm:prSet/>
      <dgm:spPr/>
      <dgm:t>
        <a:bodyPr/>
        <a:lstStyle/>
        <a:p>
          <a:endParaRPr lang="ru-RU" sz="1600" b="1"/>
        </a:p>
      </dgm:t>
    </dgm:pt>
    <dgm:pt modelId="{220BAC2F-0DC5-41E1-9BBE-99736DA4A163}" type="sibTrans" cxnId="{0A239AB0-A97D-4E3A-B8C2-86D41BED5C55}">
      <dgm:prSet/>
      <dgm:spPr/>
      <dgm:t>
        <a:bodyPr/>
        <a:lstStyle/>
        <a:p>
          <a:endParaRPr lang="ru-RU" sz="16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CD74E109-6CFD-474D-BECE-A6F0A75DE976}" type="pres">
      <dgm:prSet presAssocID="{47855B16-5CFE-43C4-AB95-B1105784F103}" presName="composite" presStyleCnt="0"/>
      <dgm:spPr/>
    </dgm:pt>
    <dgm:pt modelId="{2187DAD2-00EC-4D85-83A6-1F615F7B77C1}" type="pres">
      <dgm:prSet presAssocID="{47855B16-5CFE-43C4-AB95-B1105784F103}"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41117D60-76C5-4ECA-925A-CD29E91BBD00}" type="pres">
      <dgm:prSet presAssocID="{47855B16-5CFE-43C4-AB95-B1105784F103}" presName="txShp" presStyleLbl="node1" presStyleIdx="1" presStyleCnt="3" custScaleY="130166">
        <dgm:presLayoutVars>
          <dgm:bulletEnabled val="1"/>
        </dgm:presLayoutVars>
      </dgm:prSet>
      <dgm:spPr/>
    </dgm:pt>
    <dgm:pt modelId="{25F790BB-7C62-404B-A30F-DB7C6174EF73}" type="pres">
      <dgm:prSet presAssocID="{C06AE897-BC61-4A90-AEA9-006BB7CA908F}" presName="spacing" presStyleCnt="0"/>
      <dgm:spPr/>
    </dgm:pt>
    <dgm:pt modelId="{653F8E8C-CBF1-4ADE-BED9-6FE7C4FC7020}" type="pres">
      <dgm:prSet presAssocID="{2F5D334A-E39A-4392-8091-668A947BFF14}" presName="composite" presStyleCnt="0"/>
      <dgm:spPr/>
    </dgm:pt>
    <dgm:pt modelId="{AA09FDB2-1116-4002-B36F-222918DB0506}" type="pres">
      <dgm:prSet presAssocID="{2F5D334A-E39A-4392-8091-668A947BFF14}"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DCDB9841-9C36-4F0F-A774-256F3217EA70}" type="pres">
      <dgm:prSet presAssocID="{2F5D334A-E39A-4392-8091-668A947BFF14}" presName="txShp" presStyleLbl="node1" presStyleIdx="2" presStyleCnt="3" custScaleY="138577">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F17FFA63-BE19-425F-84F0-F684258B2F11}" type="presOf" srcId="{47855B16-5CFE-43C4-AB95-B1105784F103}" destId="{41117D60-76C5-4ECA-925A-CD29E91BBD00}"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0A239AB0-A97D-4E3A-B8C2-86D41BED5C55}" srcId="{DB2AD992-6CE1-479E-BD1E-F1620EC104DF}" destId="{2F5D334A-E39A-4392-8091-668A947BFF14}" srcOrd="2" destOrd="0" parTransId="{33D6F8E0-EA89-4A08-AEED-A0B8A8B6D492}" sibTransId="{220BAC2F-0DC5-41E1-9BBE-99736DA4A163}"/>
    <dgm:cxn modelId="{16830EB9-4611-4D12-9086-AD5BF48DE132}" type="presOf" srcId="{2F5D334A-E39A-4392-8091-668A947BFF14}" destId="{DCDB9841-9C36-4F0F-A774-256F3217EA70}" srcOrd="0" destOrd="0" presId="urn:microsoft.com/office/officeart/2005/8/layout/vList3"/>
    <dgm:cxn modelId="{F9894CBA-9DC7-4FED-BE45-0E8FCC128593}" srcId="{DB2AD992-6CE1-479E-BD1E-F1620EC104DF}" destId="{47855B16-5CFE-43C4-AB95-B1105784F103}" srcOrd="1" destOrd="0" parTransId="{E08EE52B-49F1-4AD4-AB93-75FB006AEA8F}" sibTransId="{C06AE897-BC61-4A90-AEA9-006BB7CA908F}"/>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C5875A48-D35A-4196-BF2D-E6EC4B67B20C}" type="presParOf" srcId="{AA8A6D83-BE2E-4792-8701-4E947569F40B}" destId="{CD74E109-6CFD-474D-BECE-A6F0A75DE976}" srcOrd="2" destOrd="0" presId="urn:microsoft.com/office/officeart/2005/8/layout/vList3"/>
    <dgm:cxn modelId="{8D5F734C-FEAC-42C3-A0C5-690A6AD0BED8}" type="presParOf" srcId="{CD74E109-6CFD-474D-BECE-A6F0A75DE976}" destId="{2187DAD2-00EC-4D85-83A6-1F615F7B77C1}" srcOrd="0" destOrd="0" presId="urn:microsoft.com/office/officeart/2005/8/layout/vList3"/>
    <dgm:cxn modelId="{EAC7C6DD-271E-49F7-9462-D591967F0C86}" type="presParOf" srcId="{CD74E109-6CFD-474D-BECE-A6F0A75DE976}" destId="{41117D60-76C5-4ECA-925A-CD29E91BBD00}" srcOrd="1" destOrd="0" presId="urn:microsoft.com/office/officeart/2005/8/layout/vList3"/>
    <dgm:cxn modelId="{F05831FE-446D-40D1-8A98-63C176B2E371}" type="presParOf" srcId="{AA8A6D83-BE2E-4792-8701-4E947569F40B}" destId="{25F790BB-7C62-404B-A30F-DB7C6174EF73}" srcOrd="3" destOrd="0" presId="urn:microsoft.com/office/officeart/2005/8/layout/vList3"/>
    <dgm:cxn modelId="{E184BBE6-B0A2-401B-B6CB-EC94A312F306}" type="presParOf" srcId="{AA8A6D83-BE2E-4792-8701-4E947569F40B}" destId="{653F8E8C-CBF1-4ADE-BED9-6FE7C4FC7020}" srcOrd="4" destOrd="0" presId="urn:microsoft.com/office/officeart/2005/8/layout/vList3"/>
    <dgm:cxn modelId="{6C2C5FA8-B12B-44D6-84C4-7C96263D074F}" type="presParOf" srcId="{653F8E8C-CBF1-4ADE-BED9-6FE7C4FC7020}" destId="{AA09FDB2-1116-4002-B36F-222918DB0506}" srcOrd="0" destOrd="0" presId="urn:microsoft.com/office/officeart/2005/8/layout/vList3"/>
    <dgm:cxn modelId="{D9CD9822-1928-4FB1-8F83-CD52A0ECC24B}" type="presParOf" srcId="{653F8E8C-CBF1-4ADE-BED9-6FE7C4FC7020}" destId="{DCDB9841-9C36-4F0F-A774-256F3217EA7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800" b="1" i="0"/>
            <a:t>Directive 2019/790 of the European Parliament</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i="0"/>
            <a:t>The General Data Protection Regulation (GDPR) establishes uniform rules for the processing of personal data in the EU and is of key importance for the functioning of databases containing information about natural persons.</a:t>
          </a:r>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A8B0CDB1-8EEE-4374-849A-E2F6BDEA6EF6}">
      <dgm:prSet custT="1"/>
      <dgm:spPr/>
      <dgm:t>
        <a:bodyPr/>
        <a:lstStyle/>
        <a:p>
          <a:pPr>
            <a:buFont typeface="Arial" panose="020B0604020202020204" pitchFamily="34" charset="0"/>
            <a:buChar char="•"/>
          </a:pPr>
          <a:r>
            <a:rPr lang="en-US" sz="1600" b="1" i="0"/>
            <a:t>The key principle of the GDPR is the lawfulness of personal data processing, which is legal only if at least one of the six grounds specified in Art. 6 is met.</a:t>
          </a:r>
        </a:p>
      </dgm:t>
    </dgm:pt>
    <dgm:pt modelId="{B7C55DC2-CD4B-4EF4-B5FF-9378439FFC3F}" type="parTrans" cxnId="{EBDBA325-9291-473E-930C-6559288152FD}">
      <dgm:prSet/>
      <dgm:spPr/>
      <dgm:t>
        <a:bodyPr/>
        <a:lstStyle/>
        <a:p>
          <a:endParaRPr lang="ru-RU" sz="1600" b="1"/>
        </a:p>
      </dgm:t>
    </dgm:pt>
    <dgm:pt modelId="{DBC3BB7D-C065-47CC-AE07-5C938253EDD9}" type="sibTrans" cxnId="{EBDBA325-9291-473E-930C-6559288152FD}">
      <dgm:prSet/>
      <dgm:spPr/>
      <dgm:t>
        <a:bodyPr/>
        <a:lstStyle/>
        <a:p>
          <a:endParaRPr lang="ru-RU" sz="1600" b="1"/>
        </a:p>
      </dgm:t>
    </dgm:pt>
    <dgm:pt modelId="{60CD0987-9677-4BE4-BB25-70FDCA18303B}">
      <dgm:prSet custT="1"/>
      <dgm:spPr/>
      <dgm:t>
        <a:bodyPr/>
        <a:lstStyle/>
        <a:p>
          <a:pPr>
            <a:buFont typeface="Arial" panose="020B0604020202020204" pitchFamily="34" charset="0"/>
            <a:buChar char="•"/>
          </a:pPr>
          <a:r>
            <a:rPr lang="en-US" sz="1600" b="1" i="0"/>
            <a:t>The GDPR sets strict requirements for the cross-border transfer of personal data outside the EU, allowing it only under certain conditions and safeguards.</a:t>
          </a:r>
        </a:p>
      </dgm:t>
    </dgm:pt>
    <dgm:pt modelId="{57659D31-21B8-4A53-889D-639AF28A03A4}" type="parTrans" cxnId="{BED70C57-180A-475B-9D4A-80A6843823A1}">
      <dgm:prSet/>
      <dgm:spPr/>
      <dgm:t>
        <a:bodyPr/>
        <a:lstStyle/>
        <a:p>
          <a:endParaRPr lang="ru-RU" sz="1600" b="1"/>
        </a:p>
      </dgm:t>
    </dgm:pt>
    <dgm:pt modelId="{F10C2E81-684D-49A1-9839-C3FFED68B860}" type="sibTrans" cxnId="{BED70C57-180A-475B-9D4A-80A6843823A1}">
      <dgm:prSet/>
      <dgm:spPr/>
      <dgm:t>
        <a:bodyPr/>
        <a:lstStyle/>
        <a:p>
          <a:endParaRPr lang="ru-RU" sz="16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D7E50250-D43E-4879-AED4-A45CAFE54628}" type="pres">
      <dgm:prSet presAssocID="{A8B0CDB1-8EEE-4374-849A-E2F6BDEA6EF6}" presName="composite" presStyleCnt="0"/>
      <dgm:spPr/>
    </dgm:pt>
    <dgm:pt modelId="{6117E371-B54A-4C26-873B-EC05941E0C99}" type="pres">
      <dgm:prSet presAssocID="{A8B0CDB1-8EEE-4374-849A-E2F6BDEA6EF6}"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3F0E42DA-763E-4EA6-867D-B05B8461B5A2}" type="pres">
      <dgm:prSet presAssocID="{A8B0CDB1-8EEE-4374-849A-E2F6BDEA6EF6}" presName="txShp" presStyleLbl="node1" presStyleIdx="1" presStyleCnt="3">
        <dgm:presLayoutVars>
          <dgm:bulletEnabled val="1"/>
        </dgm:presLayoutVars>
      </dgm:prSet>
      <dgm:spPr/>
    </dgm:pt>
    <dgm:pt modelId="{3084B7B0-56D6-4445-A20F-98686B3E561B}" type="pres">
      <dgm:prSet presAssocID="{DBC3BB7D-C065-47CC-AE07-5C938253EDD9}" presName="spacing" presStyleCnt="0"/>
      <dgm:spPr/>
    </dgm:pt>
    <dgm:pt modelId="{C3470D43-8963-4B83-8B38-9F12798296A8}" type="pres">
      <dgm:prSet presAssocID="{60CD0987-9677-4BE4-BB25-70FDCA18303B}" presName="composite" presStyleCnt="0"/>
      <dgm:spPr/>
    </dgm:pt>
    <dgm:pt modelId="{95A1CEF2-9C03-4BCB-8EBB-4442E2F4E7DE}" type="pres">
      <dgm:prSet presAssocID="{60CD0987-9677-4BE4-BB25-70FDCA18303B}"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83D3E0AC-12F2-4FC8-A9C0-DB5B60567ECD}" type="pres">
      <dgm:prSet presAssocID="{60CD0987-9677-4BE4-BB25-70FDCA18303B}"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EBDBA325-9291-473E-930C-6559288152FD}" srcId="{DB2AD992-6CE1-479E-BD1E-F1620EC104DF}" destId="{A8B0CDB1-8EEE-4374-849A-E2F6BDEA6EF6}" srcOrd="1" destOrd="0" parTransId="{B7C55DC2-CD4B-4EF4-B5FF-9378439FFC3F}" sibTransId="{DBC3BB7D-C065-47CC-AE07-5C938253EDD9}"/>
    <dgm:cxn modelId="{238BAC25-79FD-4F44-ADB6-F91179F4C7EF}" type="presOf" srcId="{5B2ABFA6-C83D-451F-86B1-E0EBA1850029}" destId="{A16D117B-D0FB-4C8B-9ECD-E39E90722E32}" srcOrd="0" destOrd="0" presId="urn:microsoft.com/office/officeart/2005/8/layout/vList3"/>
    <dgm:cxn modelId="{071BCA4C-5AC0-45AC-952B-F73D5D468A80}" type="presOf" srcId="{A8B0CDB1-8EEE-4374-849A-E2F6BDEA6EF6}" destId="{3F0E42DA-763E-4EA6-867D-B05B8461B5A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4EB9D376-48D5-4D8F-B61E-A247D666E4D3}" type="presOf" srcId="{60CD0987-9677-4BE4-BB25-70FDCA18303B}" destId="{83D3E0AC-12F2-4FC8-A9C0-DB5B60567ECD}" srcOrd="0" destOrd="0" presId="urn:microsoft.com/office/officeart/2005/8/layout/vList3"/>
    <dgm:cxn modelId="{BED70C57-180A-475B-9D4A-80A6843823A1}" srcId="{DB2AD992-6CE1-479E-BD1E-F1620EC104DF}" destId="{60CD0987-9677-4BE4-BB25-70FDCA18303B}" srcOrd="2" destOrd="0" parTransId="{57659D31-21B8-4A53-889D-639AF28A03A4}" sibTransId="{F10C2E81-684D-49A1-9839-C3FFED68B860}"/>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73DDB91B-4D2C-4D33-8778-9F9E45D03137}" type="presParOf" srcId="{AA8A6D83-BE2E-4792-8701-4E947569F40B}" destId="{D7E50250-D43E-4879-AED4-A45CAFE54628}" srcOrd="2" destOrd="0" presId="urn:microsoft.com/office/officeart/2005/8/layout/vList3"/>
    <dgm:cxn modelId="{C82F62FB-47F4-498B-AEB4-9571791F39FE}" type="presParOf" srcId="{D7E50250-D43E-4879-AED4-A45CAFE54628}" destId="{6117E371-B54A-4C26-873B-EC05941E0C99}" srcOrd="0" destOrd="0" presId="urn:microsoft.com/office/officeart/2005/8/layout/vList3"/>
    <dgm:cxn modelId="{AC23B554-5014-4F19-B6E0-8B08F34F044B}" type="presParOf" srcId="{D7E50250-D43E-4879-AED4-A45CAFE54628}" destId="{3F0E42DA-763E-4EA6-867D-B05B8461B5A2}" srcOrd="1" destOrd="0" presId="urn:microsoft.com/office/officeart/2005/8/layout/vList3"/>
    <dgm:cxn modelId="{6B4D4E2D-8C39-4D18-A96B-6DDF4B6095A3}" type="presParOf" srcId="{AA8A6D83-BE2E-4792-8701-4E947569F40B}" destId="{3084B7B0-56D6-4445-A20F-98686B3E561B}" srcOrd="3" destOrd="0" presId="urn:microsoft.com/office/officeart/2005/8/layout/vList3"/>
    <dgm:cxn modelId="{B1990A06-8266-47BB-8875-E9A343BD1CBC}" type="presParOf" srcId="{AA8A6D83-BE2E-4792-8701-4E947569F40B}" destId="{C3470D43-8963-4B83-8B38-9F12798296A8}" srcOrd="4" destOrd="0" presId="urn:microsoft.com/office/officeart/2005/8/layout/vList3"/>
    <dgm:cxn modelId="{9902966A-8045-4A1D-939B-6673160B43CE}" type="presParOf" srcId="{C3470D43-8963-4B83-8B38-9F12798296A8}" destId="{95A1CEF2-9C03-4BCB-8EBB-4442E2F4E7DE}" srcOrd="0" destOrd="0" presId="urn:microsoft.com/office/officeart/2005/8/layout/vList3"/>
    <dgm:cxn modelId="{2CDB42C9-EBDA-49CF-A618-0C90AF98C4AA}" type="presParOf" srcId="{C3470D43-8963-4B83-8B38-9F12798296A8}" destId="{83D3E0AC-12F2-4FC8-A9C0-DB5B60567EC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800" b="1" i="0"/>
            <a:t>Regulation 2016/679 of the European Parliament </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i="0"/>
            <a:t>The Network and Information Security (NIS) Directive establishes common security requirements for network and information systems for operators of essential services and digital service providers.</a:t>
          </a:r>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F1CA8BB0-A653-4B9B-B2A1-62FCDA917CC6}">
      <dgm:prSet custT="1"/>
      <dgm:spPr/>
      <dgm:t>
        <a:bodyPr/>
        <a:lstStyle/>
        <a:p>
          <a:pPr>
            <a:buFont typeface="Arial" panose="020B0604020202020204" pitchFamily="34" charset="0"/>
            <a:buChar char="•"/>
          </a:pPr>
          <a:r>
            <a:rPr lang="en-US" sz="1600" b="1" i="0"/>
            <a:t>The provisions of the NIS Directive concerning the security of network and information systems of operators of essential services are of particular importance for databases.</a:t>
          </a:r>
        </a:p>
      </dgm:t>
    </dgm:pt>
    <dgm:pt modelId="{88F9762D-AB57-4D99-9397-59A91A32F419}" type="parTrans" cxnId="{21E95CEE-E514-4873-BD1E-C0C0AAA76A15}">
      <dgm:prSet/>
      <dgm:spPr/>
      <dgm:t>
        <a:bodyPr/>
        <a:lstStyle/>
        <a:p>
          <a:endParaRPr lang="ru-RU" sz="1600" b="1"/>
        </a:p>
      </dgm:t>
    </dgm:pt>
    <dgm:pt modelId="{52769DCB-0CB2-46B8-93ED-0C5F185E88C0}" type="sibTrans" cxnId="{21E95CEE-E514-4873-BD1E-C0C0AAA76A15}">
      <dgm:prSet/>
      <dgm:spPr/>
      <dgm:t>
        <a:bodyPr/>
        <a:lstStyle/>
        <a:p>
          <a:endParaRPr lang="ru-RU" sz="1600" b="1"/>
        </a:p>
      </dgm:t>
    </dgm:pt>
    <dgm:pt modelId="{30B27451-FE5B-4CA0-BA81-46F3D9C88CD3}">
      <dgm:prSet custT="1"/>
      <dgm:spPr/>
      <dgm:t>
        <a:bodyPr/>
        <a:lstStyle/>
        <a:p>
          <a:pPr>
            <a:buFont typeface="Arial" panose="020B0604020202020204" pitchFamily="34" charset="0"/>
            <a:buChar char="•"/>
          </a:pPr>
          <a:r>
            <a:rPr lang="en-US" sz="1600" b="1" i="0"/>
            <a:t>Operators of essential services that use databases in their activities must implement appropriate mechanisms to protect the integrity, availability, and confidentiality of such databases in accordance with the requirements of the NIS Directive.</a:t>
          </a:r>
        </a:p>
      </dgm:t>
    </dgm:pt>
    <dgm:pt modelId="{BFD5FE4E-F9F5-41D9-8345-2A971F780576}" type="parTrans" cxnId="{14A9EE41-B957-4823-971A-1EE0BBFCB511}">
      <dgm:prSet/>
      <dgm:spPr/>
      <dgm:t>
        <a:bodyPr/>
        <a:lstStyle/>
        <a:p>
          <a:endParaRPr lang="ru-RU" sz="1600" b="1"/>
        </a:p>
      </dgm:t>
    </dgm:pt>
    <dgm:pt modelId="{050B2333-8591-400C-A638-96C49534D082}" type="sibTrans" cxnId="{14A9EE41-B957-4823-971A-1EE0BBFCB511}">
      <dgm:prSet/>
      <dgm:spPr/>
      <dgm:t>
        <a:bodyPr/>
        <a:lstStyle/>
        <a:p>
          <a:endParaRPr lang="ru-RU" sz="16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16906">
        <dgm:presLayoutVars>
          <dgm:bulletEnabled val="1"/>
        </dgm:presLayoutVars>
      </dgm:prSet>
      <dgm:spPr/>
    </dgm:pt>
    <dgm:pt modelId="{6D67B471-3B16-438E-A0CF-AEAD27A2EEC7}" type="pres">
      <dgm:prSet presAssocID="{4C019845-696D-4F61-9FCD-93B53FBC185E}" presName="spacing" presStyleCnt="0"/>
      <dgm:spPr/>
    </dgm:pt>
    <dgm:pt modelId="{64D28AAF-AE31-4318-A026-9DD9AEFE08A4}" type="pres">
      <dgm:prSet presAssocID="{F1CA8BB0-A653-4B9B-B2A1-62FCDA917CC6}" presName="composite" presStyleCnt="0"/>
      <dgm:spPr/>
    </dgm:pt>
    <dgm:pt modelId="{A83BA9DD-1734-4815-97B4-2A74A2B655DC}" type="pres">
      <dgm:prSet presAssocID="{F1CA8BB0-A653-4B9B-B2A1-62FCDA917CC6}"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09614589-AF63-4D5C-8736-C74CF5280BFC}" type="pres">
      <dgm:prSet presAssocID="{F1CA8BB0-A653-4B9B-B2A1-62FCDA917CC6}" presName="txShp" presStyleLbl="node1" presStyleIdx="1" presStyleCnt="3">
        <dgm:presLayoutVars>
          <dgm:bulletEnabled val="1"/>
        </dgm:presLayoutVars>
      </dgm:prSet>
      <dgm:spPr/>
    </dgm:pt>
    <dgm:pt modelId="{7D00B997-7BD5-48B8-8134-5546B0AC93BA}" type="pres">
      <dgm:prSet presAssocID="{52769DCB-0CB2-46B8-93ED-0C5F185E88C0}" presName="spacing" presStyleCnt="0"/>
      <dgm:spPr/>
    </dgm:pt>
    <dgm:pt modelId="{5FCEF362-2F10-46AF-B7A0-B0198AF4DC8E}" type="pres">
      <dgm:prSet presAssocID="{30B27451-FE5B-4CA0-BA81-46F3D9C88CD3}" presName="composite" presStyleCnt="0"/>
      <dgm:spPr/>
    </dgm:pt>
    <dgm:pt modelId="{7FEF4884-869E-4736-B754-3F956C29E9CA}" type="pres">
      <dgm:prSet presAssocID="{30B27451-FE5B-4CA0-BA81-46F3D9C88CD3}"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0648649F-4EFE-48A2-A81D-950AF695AF3F}" type="pres">
      <dgm:prSet presAssocID="{30B27451-FE5B-4CA0-BA81-46F3D9C88CD3}" presName="txShp" presStyleLbl="node1" presStyleIdx="2" presStyleCnt="3" custScaleY="134802">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14A9EE41-B957-4823-971A-1EE0BBFCB511}" srcId="{DB2AD992-6CE1-479E-BD1E-F1620EC104DF}" destId="{30B27451-FE5B-4CA0-BA81-46F3D9C88CD3}" srcOrd="2" destOrd="0" parTransId="{BFD5FE4E-F9F5-41D9-8345-2A971F780576}" sibTransId="{050B2333-8591-400C-A638-96C49534D082}"/>
    <dgm:cxn modelId="{723BAC76-FBCB-4CC7-B514-869B274BA058}" type="presOf" srcId="{DB2AD992-6CE1-479E-BD1E-F1620EC104DF}" destId="{AA8A6D83-BE2E-4792-8701-4E947569F40B}" srcOrd="0" destOrd="0" presId="urn:microsoft.com/office/officeart/2005/8/layout/vList3"/>
    <dgm:cxn modelId="{E1BDDFB4-7F95-4C9B-AE2B-A58D0D92A001}" type="presOf" srcId="{F1CA8BB0-A653-4B9B-B2A1-62FCDA917CC6}" destId="{09614589-AF63-4D5C-8736-C74CF5280BFC}" srcOrd="0" destOrd="0" presId="urn:microsoft.com/office/officeart/2005/8/layout/vList3"/>
    <dgm:cxn modelId="{3FA322B9-E9CD-4302-A993-45D9650CAC69}" type="presOf" srcId="{30B27451-FE5B-4CA0-BA81-46F3D9C88CD3}" destId="{0648649F-4EFE-48A2-A81D-950AF695AF3F}" srcOrd="0" destOrd="0" presId="urn:microsoft.com/office/officeart/2005/8/layout/vList3"/>
    <dgm:cxn modelId="{21E95CEE-E514-4873-BD1E-C0C0AAA76A15}" srcId="{DB2AD992-6CE1-479E-BD1E-F1620EC104DF}" destId="{F1CA8BB0-A653-4B9B-B2A1-62FCDA917CC6}" srcOrd="1" destOrd="0" parTransId="{88F9762D-AB57-4D99-9397-59A91A32F419}" sibTransId="{52769DCB-0CB2-46B8-93ED-0C5F185E88C0}"/>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6EC78B77-B3B1-490C-8F28-07DB46243A58}" type="presParOf" srcId="{AA8A6D83-BE2E-4792-8701-4E947569F40B}" destId="{64D28AAF-AE31-4318-A026-9DD9AEFE08A4}" srcOrd="2" destOrd="0" presId="urn:microsoft.com/office/officeart/2005/8/layout/vList3"/>
    <dgm:cxn modelId="{2817CB52-3CC4-40CB-85C4-00366F1D1141}" type="presParOf" srcId="{64D28AAF-AE31-4318-A026-9DD9AEFE08A4}" destId="{A83BA9DD-1734-4815-97B4-2A74A2B655DC}" srcOrd="0" destOrd="0" presId="urn:microsoft.com/office/officeart/2005/8/layout/vList3"/>
    <dgm:cxn modelId="{03AF14AC-0CAC-46C6-B2CE-7BEBAFC9B385}" type="presParOf" srcId="{64D28AAF-AE31-4318-A026-9DD9AEFE08A4}" destId="{09614589-AF63-4D5C-8736-C74CF5280BFC}" srcOrd="1" destOrd="0" presId="urn:microsoft.com/office/officeart/2005/8/layout/vList3"/>
    <dgm:cxn modelId="{8171F7E2-6F2E-4D74-802E-1AFC24370005}" type="presParOf" srcId="{AA8A6D83-BE2E-4792-8701-4E947569F40B}" destId="{7D00B997-7BD5-48B8-8134-5546B0AC93BA}" srcOrd="3" destOrd="0" presId="urn:microsoft.com/office/officeart/2005/8/layout/vList3"/>
    <dgm:cxn modelId="{9B98B8F0-B5A4-4C9E-B962-3C5815A2B42A}" type="presParOf" srcId="{AA8A6D83-BE2E-4792-8701-4E947569F40B}" destId="{5FCEF362-2F10-46AF-B7A0-B0198AF4DC8E}" srcOrd="4" destOrd="0" presId="urn:microsoft.com/office/officeart/2005/8/layout/vList3"/>
    <dgm:cxn modelId="{4B640CF4-498E-4E80-9226-4879BF5295B8}" type="presParOf" srcId="{5FCEF362-2F10-46AF-B7A0-B0198AF4DC8E}" destId="{7FEF4884-869E-4736-B754-3F956C29E9CA}" srcOrd="0" destOrd="0" presId="urn:microsoft.com/office/officeart/2005/8/layout/vList3"/>
    <dgm:cxn modelId="{093BCB77-2AAE-436A-9113-B786848A0847}" type="presParOf" srcId="{5FCEF362-2F10-46AF-B7A0-B0198AF4DC8E}" destId="{0648649F-4EFE-48A2-A81D-950AF695AF3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400" b="1" i="0"/>
            <a:t>Directive 2016/1148 of the European Parliament and of the Council of 6 July 2016</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57C1E60-AF54-4C89-9AF8-494D025AC834}"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F50955B1-F1FC-4B2C-896B-FC25392A892D}">
      <dgm:prSet/>
      <dgm:spPr/>
      <dgm:t>
        <a:bodyPr/>
        <a:lstStyle/>
        <a:p>
          <a:pPr algn="ctr"/>
          <a:r>
            <a:rPr lang="en-US" b="1"/>
            <a:t>THANK YOU FOR THE ATTENTION!</a:t>
          </a:r>
          <a:endParaRPr lang="ru-RU" b="1"/>
        </a:p>
      </dgm:t>
    </dgm:pt>
    <dgm:pt modelId="{35D90321-16E9-4A20-AFB9-662F296F0DCB}" type="parTrans" cxnId="{36301CAC-3BAA-4C20-87BE-AF1EE948DC4E}">
      <dgm:prSet/>
      <dgm:spPr/>
      <dgm:t>
        <a:bodyPr/>
        <a:lstStyle/>
        <a:p>
          <a:endParaRPr lang="ru-RU" b="1"/>
        </a:p>
      </dgm:t>
    </dgm:pt>
    <dgm:pt modelId="{DC055FC5-CF5F-4E8D-BC93-4482768845EE}" type="sibTrans" cxnId="{36301CAC-3BAA-4C20-87BE-AF1EE948DC4E}">
      <dgm:prSet/>
      <dgm:spPr/>
      <dgm:t>
        <a:bodyPr/>
        <a:lstStyle/>
        <a:p>
          <a:endParaRPr lang="ru-RU" b="1"/>
        </a:p>
      </dgm:t>
    </dgm:pt>
    <dgm:pt modelId="{0D7D96C8-4CA2-4989-80A2-9106DE6DB30A}" type="pres">
      <dgm:prSet presAssocID="{A57C1E60-AF54-4C89-9AF8-494D025AC834}" presName="linear" presStyleCnt="0">
        <dgm:presLayoutVars>
          <dgm:animLvl val="lvl"/>
          <dgm:resizeHandles val="exact"/>
        </dgm:presLayoutVars>
      </dgm:prSet>
      <dgm:spPr/>
    </dgm:pt>
    <dgm:pt modelId="{3959F2A9-61F3-410C-BFA0-7F57F0CD5AD9}" type="pres">
      <dgm:prSet presAssocID="{F50955B1-F1FC-4B2C-896B-FC25392A892D}" presName="parentText" presStyleLbl="node1" presStyleIdx="0" presStyleCnt="1" custLinFactNeighborX="-1164" custLinFactNeighborY="544">
        <dgm:presLayoutVars>
          <dgm:chMax val="0"/>
          <dgm:bulletEnabled val="1"/>
        </dgm:presLayoutVars>
      </dgm:prSet>
      <dgm:spPr/>
    </dgm:pt>
  </dgm:ptLst>
  <dgm:cxnLst>
    <dgm:cxn modelId="{56084323-A3B7-44ED-ACC2-F94F73AC98E4}" type="presOf" srcId="{A57C1E60-AF54-4C89-9AF8-494D025AC834}" destId="{0D7D96C8-4CA2-4989-80A2-9106DE6DB30A}" srcOrd="0" destOrd="0" presId="urn:microsoft.com/office/officeart/2005/8/layout/vList2"/>
    <dgm:cxn modelId="{36301CAC-3BAA-4C20-87BE-AF1EE948DC4E}" srcId="{A57C1E60-AF54-4C89-9AF8-494D025AC834}" destId="{F50955B1-F1FC-4B2C-896B-FC25392A892D}" srcOrd="0" destOrd="0" parTransId="{35D90321-16E9-4A20-AFB9-662F296F0DCB}" sibTransId="{DC055FC5-CF5F-4E8D-BC93-4482768845EE}"/>
    <dgm:cxn modelId="{67E047EA-438D-4DA5-9A52-4B110F33F0C4}" type="presOf" srcId="{F50955B1-F1FC-4B2C-896B-FC25392A892D}" destId="{3959F2A9-61F3-410C-BFA0-7F57F0CD5AD9}" srcOrd="0" destOrd="0" presId="urn:microsoft.com/office/officeart/2005/8/layout/vList2"/>
    <dgm:cxn modelId="{EB8EAA4F-2EA8-41FC-9688-105B68A21D76}" type="presParOf" srcId="{0D7D96C8-4CA2-4989-80A2-9106DE6DB30A}" destId="{3959F2A9-61F3-410C-BFA0-7F57F0CD5AD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78667F-4E82-43BC-811A-5654F3F8DBEA}">
      <dsp:nvSpPr>
        <dsp:cNvPr id="0" name=""/>
        <dsp:cNvSpPr/>
      </dsp:nvSpPr>
      <dsp:spPr>
        <a:xfrm>
          <a:off x="0" y="635559"/>
          <a:ext cx="7411097" cy="4158978"/>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br>
            <a:rPr lang="ru-RU" sz="3200" b="1" kern="1200"/>
          </a:br>
          <a:endParaRPr lang="ru-RU" sz="3200" b="1" kern="1200"/>
        </a:p>
        <a:p>
          <a:pPr marL="0" lvl="0" indent="0" algn="ctr" defTabSz="1422400">
            <a:lnSpc>
              <a:spcPct val="100000"/>
            </a:lnSpc>
            <a:spcBef>
              <a:spcPct val="0"/>
            </a:spcBef>
            <a:spcAft>
              <a:spcPts val="600"/>
            </a:spcAft>
            <a:buNone/>
          </a:pPr>
          <a:br>
            <a:rPr lang="ru-RU" sz="2800" b="1" kern="1200"/>
          </a:br>
          <a:endParaRPr lang="ru-RU" sz="2100" b="1" kern="1200"/>
        </a:p>
      </dsp:txBody>
      <dsp:txXfrm>
        <a:off x="203025" y="838584"/>
        <a:ext cx="7005047" cy="37529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F7511-270A-4580-984A-696290F41289}">
      <dsp:nvSpPr>
        <dsp:cNvPr id="0" name=""/>
        <dsp:cNvSpPr/>
      </dsp:nvSpPr>
      <dsp:spPr>
        <a:xfrm>
          <a:off x="0" y="305"/>
          <a:ext cx="6969305" cy="0"/>
        </a:xfrm>
        <a:prstGeom prst="line">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w="9525" cap="rnd"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3">
          <a:scrgbClr r="0" g="0" b="0"/>
        </a:fillRef>
        <a:effectRef idx="2">
          <a:scrgbClr r="0" g="0" b="0"/>
        </a:effectRef>
        <a:fontRef idx="minor">
          <a:schemeClr val="lt1"/>
        </a:fontRef>
      </dsp:style>
    </dsp:sp>
    <dsp:sp modelId="{2FA85EEC-4979-40F0-A902-7AB1282C32E9}">
      <dsp:nvSpPr>
        <dsp:cNvPr id="0" name=""/>
        <dsp:cNvSpPr/>
      </dsp:nvSpPr>
      <dsp:spPr>
        <a:xfrm>
          <a:off x="0" y="610"/>
          <a:ext cx="6969305" cy="624412"/>
        </a:xfrm>
        <a:prstGeom prst="rect">
          <a:avLst/>
        </a:prstGeom>
        <a:no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en-US" sz="3200" b="1" kern="1200"/>
            <a:t>GULYAMOV SAID SAIDAKHRAROVICH </a:t>
          </a:r>
          <a:endParaRPr lang="ru-RU" sz="3200" kern="1200"/>
        </a:p>
      </dsp:txBody>
      <dsp:txXfrm>
        <a:off x="0" y="610"/>
        <a:ext cx="6969305" cy="6244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56066-B089-4B12-A7DE-9C514CC7CED9}">
      <dsp:nvSpPr>
        <dsp:cNvPr id="0" name=""/>
        <dsp:cNvSpPr/>
      </dsp:nvSpPr>
      <dsp:spPr>
        <a:xfrm>
          <a:off x="0" y="0"/>
          <a:ext cx="6467860" cy="0"/>
        </a:xfrm>
        <a:prstGeom prst="line">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w="9525" cap="rnd"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1">
          <a:scrgbClr r="0" g="0" b="0"/>
        </a:lnRef>
        <a:fillRef idx="3">
          <a:scrgbClr r="0" g="0" b="0"/>
        </a:fillRef>
        <a:effectRef idx="2">
          <a:scrgbClr r="0" g="0" b="0"/>
        </a:effectRef>
        <a:fontRef idx="minor">
          <a:schemeClr val="lt1"/>
        </a:fontRef>
      </dsp:style>
    </dsp:sp>
    <dsp:sp modelId="{2A0C3AB3-AD8F-4FE8-8C7E-67952FD78D9F}">
      <dsp:nvSpPr>
        <dsp:cNvPr id="0" name=""/>
        <dsp:cNvSpPr/>
      </dsp:nvSpPr>
      <dsp:spPr>
        <a:xfrm>
          <a:off x="0" y="0"/>
          <a:ext cx="6467860" cy="2400657"/>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100000"/>
            </a:lnSpc>
            <a:spcBef>
              <a:spcPct val="0"/>
            </a:spcBef>
            <a:spcAft>
              <a:spcPts val="0"/>
            </a:spcAft>
            <a:buNone/>
          </a:pPr>
          <a:r>
            <a:rPr lang="en-US" sz="2800" b="1" kern="1200"/>
            <a:t>Doctor of Law Science, Professor, </a:t>
          </a:r>
        </a:p>
        <a:p>
          <a:pPr marL="0" lvl="0" indent="0" algn="ctr" defTabSz="1244600">
            <a:lnSpc>
              <a:spcPct val="100000"/>
            </a:lnSpc>
            <a:spcBef>
              <a:spcPct val="0"/>
            </a:spcBef>
            <a:spcAft>
              <a:spcPts val="0"/>
            </a:spcAft>
            <a:buNone/>
          </a:pPr>
          <a:r>
            <a:rPr lang="en-US" sz="2800" b="1" kern="1200"/>
            <a:t>Head of the Department of Cyber Law</a:t>
          </a:r>
          <a:br>
            <a:rPr lang="en-US" sz="2800" b="1" kern="1200"/>
          </a:br>
          <a:r>
            <a:rPr lang="en-US" sz="2800" b="1" kern="1200"/>
            <a:t> of the Tashkent State University of Law</a:t>
          </a:r>
          <a:endParaRPr lang="ru-RU" sz="2800" b="1" kern="1200"/>
        </a:p>
      </dsp:txBody>
      <dsp:txXfrm>
        <a:off x="0" y="0"/>
        <a:ext cx="6467860" cy="24006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9877" y="512"/>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i="0" kern="1200"/>
            <a:t>The volume of the global database market in 2020 exceeded 80 billion euros and is expected to double by 2025.</a:t>
          </a:r>
        </a:p>
      </dsp:txBody>
      <dsp:txXfrm rot="10800000">
        <a:off x="1838161" y="512"/>
        <a:ext cx="4362815" cy="1313137"/>
      </dsp:txXfrm>
    </dsp:sp>
    <dsp:sp modelId="{B94CBD13-7ED7-49E9-9507-605641DF0DEA}">
      <dsp:nvSpPr>
        <dsp:cNvPr id="0" name=""/>
        <dsp:cNvSpPr/>
      </dsp:nvSpPr>
      <dsp:spPr>
        <a:xfrm>
          <a:off x="853308" y="512"/>
          <a:ext cx="1313137" cy="131313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925ED86-EAE9-415A-86B2-AAEB758268EE}">
      <dsp:nvSpPr>
        <dsp:cNvPr id="0" name=""/>
        <dsp:cNvSpPr/>
      </dsp:nvSpPr>
      <dsp:spPr>
        <a:xfrm rot="10800000">
          <a:off x="1509877" y="1705631"/>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0960" rIns="113792"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US" sz="1600" b="1" i="0" kern="1200"/>
            <a:t>Europe accounts for more than 30% of the world market, highlighting the strategic importance of this sector for the EU economy.</a:t>
          </a:r>
        </a:p>
      </dsp:txBody>
      <dsp:txXfrm rot="10800000">
        <a:off x="1838161" y="1705631"/>
        <a:ext cx="4362815" cy="1313137"/>
      </dsp:txXfrm>
    </dsp:sp>
    <dsp:sp modelId="{57B8671B-F7F1-43D3-878A-E08734C75186}">
      <dsp:nvSpPr>
        <dsp:cNvPr id="0" name=""/>
        <dsp:cNvSpPr/>
      </dsp:nvSpPr>
      <dsp:spPr>
        <a:xfrm>
          <a:off x="853308" y="1705631"/>
          <a:ext cx="1313137" cy="131313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FA05CA1-E2CC-4C2E-BB77-6006F3250501}">
      <dsp:nvSpPr>
        <dsp:cNvPr id="0" name=""/>
        <dsp:cNvSpPr/>
      </dsp:nvSpPr>
      <dsp:spPr>
        <a:xfrm rot="10800000">
          <a:off x="1509877" y="3410749"/>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0960" rIns="113792"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US" sz="1600" b="1" i="0" kern="1200"/>
            <a:t>It is necessary to critically analyze the current system of legal protection of databases in the EU and outline potential directions for reforming European legislation.</a:t>
          </a:r>
        </a:p>
      </dsp:txBody>
      <dsp:txXfrm rot="10800000">
        <a:off x="1838161" y="3410749"/>
        <a:ext cx="4362815" cy="1313137"/>
      </dsp:txXfrm>
    </dsp:sp>
    <dsp:sp modelId="{9FC87748-06F1-4804-935E-9EDDE133F0CE}">
      <dsp:nvSpPr>
        <dsp:cNvPr id="0" name=""/>
        <dsp:cNvSpPr/>
      </dsp:nvSpPr>
      <dsp:spPr>
        <a:xfrm>
          <a:off x="853308" y="3410749"/>
          <a:ext cx="1313137" cy="1313137"/>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75285"/>
          <a:ext cx="6096000" cy="315771"/>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INTRODUCTION</a:t>
          </a:r>
          <a:endParaRPr lang="ru-RU" sz="2800" kern="1200"/>
        </a:p>
      </dsp:txBody>
      <dsp:txXfrm>
        <a:off x="15415" y="190700"/>
        <a:ext cx="6065170" cy="2849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77889" y="1439"/>
          <a:ext cx="4646760" cy="122986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42334"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i="0" kern="1200"/>
            <a:t>Original databases that are the result of the author's creative activity are protected by copyright.</a:t>
          </a:r>
        </a:p>
      </dsp:txBody>
      <dsp:txXfrm rot="10800000">
        <a:off x="1785354" y="1439"/>
        <a:ext cx="4339295" cy="1229860"/>
      </dsp:txXfrm>
    </dsp:sp>
    <dsp:sp modelId="{B94CBD13-7ED7-49E9-9507-605641DF0DEA}">
      <dsp:nvSpPr>
        <dsp:cNvPr id="0" name=""/>
        <dsp:cNvSpPr/>
      </dsp:nvSpPr>
      <dsp:spPr>
        <a:xfrm>
          <a:off x="862959" y="1439"/>
          <a:ext cx="1229860" cy="122986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3BC0453-3FC0-4757-9974-121F0A1B478F}">
      <dsp:nvSpPr>
        <dsp:cNvPr id="0" name=""/>
        <dsp:cNvSpPr/>
      </dsp:nvSpPr>
      <dsp:spPr>
        <a:xfrm rot="10800000">
          <a:off x="1477889" y="1598421"/>
          <a:ext cx="4646760" cy="122986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42334" tIns="57150" rIns="106680" bIns="5715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b="1" i="0" kern="1200"/>
            <a:t>Directive 96/9/EC introduces a special sui generis right for non-original databases, the creation of which required substantial investment.</a:t>
          </a:r>
        </a:p>
      </dsp:txBody>
      <dsp:txXfrm rot="10800000">
        <a:off x="1785354" y="1598421"/>
        <a:ext cx="4339295" cy="1229860"/>
      </dsp:txXfrm>
    </dsp:sp>
    <dsp:sp modelId="{E8D1B8E2-034C-4E88-BE91-5F81FCCD1276}">
      <dsp:nvSpPr>
        <dsp:cNvPr id="0" name=""/>
        <dsp:cNvSpPr/>
      </dsp:nvSpPr>
      <dsp:spPr>
        <a:xfrm>
          <a:off x="862959" y="1598421"/>
          <a:ext cx="1229860" cy="1229860"/>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BC4F56E-F910-4860-963D-B4341E9421F2}">
      <dsp:nvSpPr>
        <dsp:cNvPr id="0" name=""/>
        <dsp:cNvSpPr/>
      </dsp:nvSpPr>
      <dsp:spPr>
        <a:xfrm rot="10800000">
          <a:off x="1477889" y="3195404"/>
          <a:ext cx="4646760" cy="122986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42334" tIns="57150" rIns="106680" bIns="5715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b="1" i="0" kern="1200"/>
            <a:t>The European model of database protection has a two-tier character: original databases are protected by copyright, while non-original ones are protected by the sui generis right.</a:t>
          </a:r>
        </a:p>
      </dsp:txBody>
      <dsp:txXfrm rot="10800000">
        <a:off x="1785354" y="3195404"/>
        <a:ext cx="4339295" cy="1229860"/>
      </dsp:txXfrm>
    </dsp:sp>
    <dsp:sp modelId="{CCF8E29F-376A-4026-8E8C-4F76E19F4C2C}">
      <dsp:nvSpPr>
        <dsp:cNvPr id="0" name=""/>
        <dsp:cNvSpPr/>
      </dsp:nvSpPr>
      <dsp:spPr>
        <a:xfrm>
          <a:off x="862959" y="3195404"/>
          <a:ext cx="1229860" cy="1229860"/>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19794"/>
          <a:ext cx="11514760" cy="422725"/>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i="0" kern="1200"/>
            <a:t>Dichotomy of protection: copyright and sui generis right</a:t>
          </a:r>
        </a:p>
      </dsp:txBody>
      <dsp:txXfrm>
        <a:off x="20636" y="140430"/>
        <a:ext cx="11473488" cy="38145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16751" y="1315"/>
          <a:ext cx="4646760" cy="138530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0882"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i="0" kern="1200"/>
            <a:t>The principle of originality for copyright protection.</a:t>
          </a:r>
        </a:p>
      </dsp:txBody>
      <dsp:txXfrm rot="10800000">
        <a:off x="1863078" y="1315"/>
        <a:ext cx="4300433" cy="1385307"/>
      </dsp:txXfrm>
    </dsp:sp>
    <dsp:sp modelId="{B94CBD13-7ED7-49E9-9507-605641DF0DEA}">
      <dsp:nvSpPr>
        <dsp:cNvPr id="0" name=""/>
        <dsp:cNvSpPr/>
      </dsp:nvSpPr>
      <dsp:spPr>
        <a:xfrm>
          <a:off x="824097" y="1315"/>
          <a:ext cx="1385307" cy="138530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B1CAE38-072F-46EA-9E1A-E14C6EC2DADA}">
      <dsp:nvSpPr>
        <dsp:cNvPr id="0" name=""/>
        <dsp:cNvSpPr/>
      </dsp:nvSpPr>
      <dsp:spPr>
        <a:xfrm rot="10800000">
          <a:off x="1516751" y="1800147"/>
          <a:ext cx="4646760" cy="138530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0882" tIns="68580" rIns="128016" bIns="6858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US" sz="1800" b="1" i="0" kern="1200"/>
            <a:t>The doctrine of substantial investment as a key principle for granting protection by the sui generis right.</a:t>
          </a:r>
        </a:p>
      </dsp:txBody>
      <dsp:txXfrm rot="10800000">
        <a:off x="1863078" y="1800147"/>
        <a:ext cx="4300433" cy="1385307"/>
      </dsp:txXfrm>
    </dsp:sp>
    <dsp:sp modelId="{259FC2E5-5162-44D3-B28B-06BEC2FAEBCF}">
      <dsp:nvSpPr>
        <dsp:cNvPr id="0" name=""/>
        <dsp:cNvSpPr/>
      </dsp:nvSpPr>
      <dsp:spPr>
        <a:xfrm>
          <a:off x="824097" y="1800147"/>
          <a:ext cx="1385307" cy="138530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94D26C0-429A-421C-9ADD-0792396B35D8}">
      <dsp:nvSpPr>
        <dsp:cNvPr id="0" name=""/>
        <dsp:cNvSpPr/>
      </dsp:nvSpPr>
      <dsp:spPr>
        <a:xfrm rot="10800000">
          <a:off x="1516751" y="3598979"/>
          <a:ext cx="4646760" cy="138530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0882" tIns="68580" rIns="128016" bIns="6858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US" sz="1800" b="1" i="0" kern="1200"/>
            <a:t>Limited term of protection: 70 years after the author's death for copyright and 15 years from the completion of the database for the sui generis right.</a:t>
          </a:r>
        </a:p>
      </dsp:txBody>
      <dsp:txXfrm rot="10800000">
        <a:off x="1863078" y="3598979"/>
        <a:ext cx="4300433" cy="1385307"/>
      </dsp:txXfrm>
    </dsp:sp>
    <dsp:sp modelId="{913E0E2C-B0CC-405E-BAFC-EAE7068BD84B}">
      <dsp:nvSpPr>
        <dsp:cNvPr id="0" name=""/>
        <dsp:cNvSpPr/>
      </dsp:nvSpPr>
      <dsp:spPr>
        <a:xfrm>
          <a:off x="824097" y="3598979"/>
          <a:ext cx="1385307" cy="1385307"/>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19794"/>
          <a:ext cx="11514760" cy="422725"/>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i="0" kern="1200"/>
            <a:t>Fundamental principles of legal protection</a:t>
          </a:r>
        </a:p>
      </dsp:txBody>
      <dsp:txXfrm>
        <a:off x="20636" y="140430"/>
        <a:ext cx="11473488" cy="38145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21894" y="2413"/>
          <a:ext cx="4646760" cy="1405881"/>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995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i="0" kern="1200"/>
            <a:t>Directive 96/9/EC introduces a comprehensive regime for the protection of databases, including both traditional copyright protection for original databases and a new sui generis right for non-original databases.</a:t>
          </a:r>
        </a:p>
      </dsp:txBody>
      <dsp:txXfrm rot="10800000">
        <a:off x="1873364" y="2413"/>
        <a:ext cx="4295290" cy="1405881"/>
      </dsp:txXfrm>
    </dsp:sp>
    <dsp:sp modelId="{B94CBD13-7ED7-49E9-9507-605641DF0DEA}">
      <dsp:nvSpPr>
        <dsp:cNvPr id="0" name=""/>
        <dsp:cNvSpPr/>
      </dsp:nvSpPr>
      <dsp:spPr>
        <a:xfrm>
          <a:off x="818954" y="2413"/>
          <a:ext cx="1405881" cy="140588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64DA68B-2D54-438C-B814-2D5476622F90}">
      <dsp:nvSpPr>
        <dsp:cNvPr id="0" name=""/>
        <dsp:cNvSpPr/>
      </dsp:nvSpPr>
      <dsp:spPr>
        <a:xfrm rot="10800000">
          <a:off x="1521894" y="1827960"/>
          <a:ext cx="4646760" cy="1405881"/>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9955" tIns="57150" rIns="106680" bIns="5715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b="1" i="0" kern="1200"/>
            <a:t>The Directive enshrines a number of key principles and provisions, including the criterion of originality, the doctrine of substantial investment, limited term of protection, exceptions and limitations to database rights.</a:t>
          </a:r>
        </a:p>
      </dsp:txBody>
      <dsp:txXfrm rot="10800000">
        <a:off x="1873364" y="1827960"/>
        <a:ext cx="4295290" cy="1405881"/>
      </dsp:txXfrm>
    </dsp:sp>
    <dsp:sp modelId="{BB11D912-4239-46A6-8142-65F3E8F7A2CC}">
      <dsp:nvSpPr>
        <dsp:cNvPr id="0" name=""/>
        <dsp:cNvSpPr/>
      </dsp:nvSpPr>
      <dsp:spPr>
        <a:xfrm>
          <a:off x="818954" y="1827960"/>
          <a:ext cx="1405881" cy="1405881"/>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31ACCF5-7A63-45A9-A91A-4B350764AA09}">
      <dsp:nvSpPr>
        <dsp:cNvPr id="0" name=""/>
        <dsp:cNvSpPr/>
      </dsp:nvSpPr>
      <dsp:spPr>
        <a:xfrm rot="10800000">
          <a:off x="1521894" y="3653508"/>
          <a:ext cx="4646760" cy="1405881"/>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9955" tIns="57150" rIns="106680" bIns="5715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b="1" i="0" kern="1200"/>
            <a:t>The adoption of Directive 96/9/EC was an important milestone in the development of European intellectual property law and laid the foundation for the formation of a modern system of legal protection of databases in the EU.</a:t>
          </a:r>
        </a:p>
      </dsp:txBody>
      <dsp:txXfrm rot="10800000">
        <a:off x="1873364" y="3653508"/>
        <a:ext cx="4295290" cy="1405881"/>
      </dsp:txXfrm>
    </dsp:sp>
    <dsp:sp modelId="{8F64443A-0DE7-42FA-9768-5AE311236040}">
      <dsp:nvSpPr>
        <dsp:cNvPr id="0" name=""/>
        <dsp:cNvSpPr/>
      </dsp:nvSpPr>
      <dsp:spPr>
        <a:xfrm>
          <a:off x="818954" y="3653508"/>
          <a:ext cx="1405881" cy="1405881"/>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91378"/>
          <a:ext cx="11514760" cy="479557"/>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a:t>Directive 96/9/EC of the European Parliament and of the Council of 11 March 1996 on the legal protection of databases</a:t>
          </a:r>
        </a:p>
      </dsp:txBody>
      <dsp:txXfrm>
        <a:off x="23410" y="114788"/>
        <a:ext cx="11467940" cy="43273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4178" y="1040"/>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i="0" kern="1200"/>
            <a:t>Directive 2001/29/EC introduces a number of important provisions concerning exceptions to copyright in the digital environment.</a:t>
          </a:r>
        </a:p>
      </dsp:txBody>
      <dsp:txXfrm rot="10800000">
        <a:off x="1837932" y="1040"/>
        <a:ext cx="4313006" cy="1335015"/>
      </dsp:txXfrm>
    </dsp:sp>
    <dsp:sp modelId="{B94CBD13-7ED7-49E9-9507-605641DF0DEA}">
      <dsp:nvSpPr>
        <dsp:cNvPr id="0" name=""/>
        <dsp:cNvSpPr/>
      </dsp:nvSpPr>
      <dsp:spPr>
        <a:xfrm>
          <a:off x="836670" y="1040"/>
          <a:ext cx="1335015" cy="133501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B1C80E4-757C-4DB6-9FCE-01A3716F17FC}">
      <dsp:nvSpPr>
        <dsp:cNvPr id="0" name=""/>
        <dsp:cNvSpPr/>
      </dsp:nvSpPr>
      <dsp:spPr>
        <a:xfrm rot="10800000">
          <a:off x="1504178" y="1734568"/>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Article 5 of Directive 2001/29/EC provides for optional exceptions to copyright for a number of cases of free use of works, including databases.</a:t>
          </a:r>
        </a:p>
      </dsp:txBody>
      <dsp:txXfrm rot="10800000">
        <a:off x="1837932" y="1734568"/>
        <a:ext cx="4313006" cy="1335015"/>
      </dsp:txXfrm>
    </dsp:sp>
    <dsp:sp modelId="{31E3EC28-BE6E-4C7A-A3B8-1BEF498C06F4}">
      <dsp:nvSpPr>
        <dsp:cNvPr id="0" name=""/>
        <dsp:cNvSpPr/>
      </dsp:nvSpPr>
      <dsp:spPr>
        <a:xfrm>
          <a:off x="836670" y="1734568"/>
          <a:ext cx="1335015" cy="133501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B8A6F66-F506-4A54-87BD-E2D9EACCB8DF}">
      <dsp:nvSpPr>
        <dsp:cNvPr id="0" name=""/>
        <dsp:cNvSpPr/>
      </dsp:nvSpPr>
      <dsp:spPr>
        <a:xfrm rot="10800000">
          <a:off x="1504178" y="3468095"/>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Directive 2001/29/EC makes an important contribution to adapting European copyright law to the realities of the digital age and establishes a number of fundamental provisions that are important for the functioning of databases in the online environment.</a:t>
          </a:r>
        </a:p>
      </dsp:txBody>
      <dsp:txXfrm rot="10800000">
        <a:off x="1837932" y="3468095"/>
        <a:ext cx="4313006" cy="1335015"/>
      </dsp:txXfrm>
    </dsp:sp>
    <dsp:sp modelId="{7A49E2FE-3FD7-471E-AE09-A3CA7FD177EE}">
      <dsp:nvSpPr>
        <dsp:cNvPr id="0" name=""/>
        <dsp:cNvSpPr/>
      </dsp:nvSpPr>
      <dsp:spPr>
        <a:xfrm>
          <a:off x="836670" y="3468095"/>
          <a:ext cx="1335015" cy="1335015"/>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92623"/>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a:t>Directive 2001/29/EC of the European Parliament and of the Council of 22 May 2001</a:t>
          </a:r>
        </a:p>
      </dsp:txBody>
      <dsp:txXfrm>
        <a:off x="15286" y="107909"/>
        <a:ext cx="11484188" cy="28255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54744" y="1125"/>
          <a:ext cx="4646760" cy="113727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0150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i="0" kern="1200"/>
            <a:t>Directive 2019/790 introduces mandatory exceptions to copyright and the sui generis right to extract information from a database for the purposes of text and data mining (TDM).</a:t>
          </a:r>
        </a:p>
      </dsp:txBody>
      <dsp:txXfrm rot="10800000">
        <a:off x="1739063" y="1125"/>
        <a:ext cx="4362441" cy="1137277"/>
      </dsp:txXfrm>
    </dsp:sp>
    <dsp:sp modelId="{B94CBD13-7ED7-49E9-9507-605641DF0DEA}">
      <dsp:nvSpPr>
        <dsp:cNvPr id="0" name=""/>
        <dsp:cNvSpPr/>
      </dsp:nvSpPr>
      <dsp:spPr>
        <a:xfrm>
          <a:off x="886105" y="1125"/>
          <a:ext cx="1137277" cy="113727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1117D60-76C5-4ECA-925A-CD29E91BBD00}">
      <dsp:nvSpPr>
        <dsp:cNvPr id="0" name=""/>
        <dsp:cNvSpPr/>
      </dsp:nvSpPr>
      <dsp:spPr>
        <a:xfrm rot="10800000">
          <a:off x="1454744" y="1477889"/>
          <a:ext cx="4646760" cy="1480349"/>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01508" tIns="60960" rIns="113792"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US" sz="1600" b="1" i="0" kern="1200"/>
            <a:t>Directive 2019/790 opens up new opportunities for the digitization and provision of online access to collections of libraries, museums, and archives, including databases that are no longer available on the market.</a:t>
          </a:r>
        </a:p>
      </dsp:txBody>
      <dsp:txXfrm rot="10800000">
        <a:off x="1824831" y="1477889"/>
        <a:ext cx="4276673" cy="1480349"/>
      </dsp:txXfrm>
    </dsp:sp>
    <dsp:sp modelId="{2187DAD2-00EC-4D85-83A6-1F615F7B77C1}">
      <dsp:nvSpPr>
        <dsp:cNvPr id="0" name=""/>
        <dsp:cNvSpPr/>
      </dsp:nvSpPr>
      <dsp:spPr>
        <a:xfrm>
          <a:off x="886105" y="1649424"/>
          <a:ext cx="1137277" cy="113727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CDB9841-9C36-4F0F-A774-256F3217EA70}">
      <dsp:nvSpPr>
        <dsp:cNvPr id="0" name=""/>
        <dsp:cNvSpPr/>
      </dsp:nvSpPr>
      <dsp:spPr>
        <a:xfrm rot="10800000">
          <a:off x="1454744" y="3297724"/>
          <a:ext cx="4646760" cy="157600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01508"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Although Directive 2019/790 does not make fundamental changes to the legal regime for the protection of databases, it contains a number of important provisions aimed at ensuring a balance between the protection of intellectual property rights and the promotion of innovation, scientific research, and access to knowledge in the digital age.</a:t>
          </a:r>
        </a:p>
      </dsp:txBody>
      <dsp:txXfrm rot="10800000">
        <a:off x="1848745" y="3297724"/>
        <a:ext cx="4252759" cy="1576005"/>
      </dsp:txXfrm>
    </dsp:sp>
    <dsp:sp modelId="{AA09FDB2-1116-4002-B36F-222918DB0506}">
      <dsp:nvSpPr>
        <dsp:cNvPr id="0" name=""/>
        <dsp:cNvSpPr/>
      </dsp:nvSpPr>
      <dsp:spPr>
        <a:xfrm>
          <a:off x="886105" y="3517087"/>
          <a:ext cx="1137277" cy="1137277"/>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37825"/>
          <a:ext cx="11514760" cy="422725"/>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i="0" kern="1200"/>
            <a:t>Directive 2019/790 of the European Parliament</a:t>
          </a:r>
        </a:p>
      </dsp:txBody>
      <dsp:txXfrm>
        <a:off x="20636" y="58461"/>
        <a:ext cx="11473488" cy="38145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34291" y="1397"/>
          <a:ext cx="4746999" cy="1354473"/>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728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i="0" kern="1200"/>
            <a:t>The General Data Protection Regulation (GDPR) establishes uniform rules for the processing of personal data in the EU and is of key importance for the functioning of databases containing information about natural persons.</a:t>
          </a:r>
        </a:p>
      </dsp:txBody>
      <dsp:txXfrm rot="10800000">
        <a:off x="1872909" y="1397"/>
        <a:ext cx="4408381" cy="1354473"/>
      </dsp:txXfrm>
    </dsp:sp>
    <dsp:sp modelId="{B94CBD13-7ED7-49E9-9507-605641DF0DEA}">
      <dsp:nvSpPr>
        <dsp:cNvPr id="0" name=""/>
        <dsp:cNvSpPr/>
      </dsp:nvSpPr>
      <dsp:spPr>
        <a:xfrm>
          <a:off x="857054" y="1397"/>
          <a:ext cx="1354473" cy="135447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F0E42DA-763E-4EA6-867D-B05B8461B5A2}">
      <dsp:nvSpPr>
        <dsp:cNvPr id="0" name=""/>
        <dsp:cNvSpPr/>
      </dsp:nvSpPr>
      <dsp:spPr>
        <a:xfrm rot="10800000">
          <a:off x="1534291" y="1760190"/>
          <a:ext cx="4746999" cy="1354473"/>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7285" tIns="60960" rIns="113792"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US" sz="1600" b="1" i="0" kern="1200"/>
            <a:t>The key principle of the GDPR is the lawfulness of personal data processing, which is legal only if at least one of the six grounds specified in Art. 6 is met.</a:t>
          </a:r>
        </a:p>
      </dsp:txBody>
      <dsp:txXfrm rot="10800000">
        <a:off x="1872909" y="1760190"/>
        <a:ext cx="4408381" cy="1354473"/>
      </dsp:txXfrm>
    </dsp:sp>
    <dsp:sp modelId="{6117E371-B54A-4C26-873B-EC05941E0C99}">
      <dsp:nvSpPr>
        <dsp:cNvPr id="0" name=""/>
        <dsp:cNvSpPr/>
      </dsp:nvSpPr>
      <dsp:spPr>
        <a:xfrm>
          <a:off x="857054" y="1760190"/>
          <a:ext cx="1354473" cy="1354473"/>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3D3E0AC-12F2-4FC8-A9C0-DB5B60567ECD}">
      <dsp:nvSpPr>
        <dsp:cNvPr id="0" name=""/>
        <dsp:cNvSpPr/>
      </dsp:nvSpPr>
      <dsp:spPr>
        <a:xfrm rot="10800000">
          <a:off x="1534291" y="3518984"/>
          <a:ext cx="4746999" cy="1354473"/>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7285" tIns="60960" rIns="113792"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US" sz="1600" b="1" i="0" kern="1200"/>
            <a:t>The GDPR sets strict requirements for the cross-border transfer of personal data outside the EU, allowing it only under certain conditions and safeguards.</a:t>
          </a:r>
        </a:p>
      </dsp:txBody>
      <dsp:txXfrm rot="10800000">
        <a:off x="1872909" y="3518984"/>
        <a:ext cx="4408381" cy="1354473"/>
      </dsp:txXfrm>
    </dsp:sp>
    <dsp:sp modelId="{95A1CEF2-9C03-4BCB-8EBB-4442E2F4E7DE}">
      <dsp:nvSpPr>
        <dsp:cNvPr id="0" name=""/>
        <dsp:cNvSpPr/>
      </dsp:nvSpPr>
      <dsp:spPr>
        <a:xfrm>
          <a:off x="857054" y="3518984"/>
          <a:ext cx="1354473" cy="1354473"/>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19794"/>
          <a:ext cx="11514760" cy="422725"/>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i="0" kern="1200"/>
            <a:t>Regulation 2016/679 of the European Parliament </a:t>
          </a:r>
        </a:p>
      </dsp:txBody>
      <dsp:txXfrm>
        <a:off x="20636" y="140430"/>
        <a:ext cx="11473488" cy="38145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64034" y="479"/>
          <a:ext cx="4596087" cy="1432674"/>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4040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i="0" kern="1200"/>
            <a:t>The Network and Information Security (NIS) Directive establishes common security requirements for network and information systems for operators of essential services and digital service providers.</a:t>
          </a:r>
        </a:p>
      </dsp:txBody>
      <dsp:txXfrm rot="10800000">
        <a:off x="1822202" y="479"/>
        <a:ext cx="4237919" cy="1432674"/>
      </dsp:txXfrm>
    </dsp:sp>
    <dsp:sp modelId="{B94CBD13-7ED7-49E9-9507-605641DF0DEA}">
      <dsp:nvSpPr>
        <dsp:cNvPr id="0" name=""/>
        <dsp:cNvSpPr/>
      </dsp:nvSpPr>
      <dsp:spPr>
        <a:xfrm>
          <a:off x="851287" y="104070"/>
          <a:ext cx="1225492" cy="122549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9614589-AF63-4D5C-8736-C74CF5280BFC}">
      <dsp:nvSpPr>
        <dsp:cNvPr id="0" name=""/>
        <dsp:cNvSpPr/>
      </dsp:nvSpPr>
      <dsp:spPr>
        <a:xfrm rot="10800000">
          <a:off x="1464034" y="1798972"/>
          <a:ext cx="4596087" cy="1225492"/>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40408" tIns="60960" rIns="113792"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US" sz="1600" b="1" i="0" kern="1200"/>
            <a:t>The provisions of the NIS Directive concerning the security of network and information systems of operators of essential services are of particular importance for databases.</a:t>
          </a:r>
        </a:p>
      </dsp:txBody>
      <dsp:txXfrm rot="10800000">
        <a:off x="1770407" y="1798972"/>
        <a:ext cx="4289714" cy="1225492"/>
      </dsp:txXfrm>
    </dsp:sp>
    <dsp:sp modelId="{A83BA9DD-1734-4815-97B4-2A74A2B655DC}">
      <dsp:nvSpPr>
        <dsp:cNvPr id="0" name=""/>
        <dsp:cNvSpPr/>
      </dsp:nvSpPr>
      <dsp:spPr>
        <a:xfrm>
          <a:off x="851287" y="1798972"/>
          <a:ext cx="1225492" cy="1225492"/>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648649F-4EFE-48A2-A81D-950AF695AF3F}">
      <dsp:nvSpPr>
        <dsp:cNvPr id="0" name=""/>
        <dsp:cNvSpPr/>
      </dsp:nvSpPr>
      <dsp:spPr>
        <a:xfrm rot="10800000">
          <a:off x="1464034" y="3390284"/>
          <a:ext cx="4596087" cy="1651988"/>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40408" tIns="60960" rIns="113792"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US" sz="1600" b="1" i="0" kern="1200"/>
            <a:t>Operators of essential services that use databases in their activities must implement appropriate mechanisms to protect the integrity, availability, and confidentiality of such databases in accordance with the requirements of the NIS Directive.</a:t>
          </a:r>
        </a:p>
      </dsp:txBody>
      <dsp:txXfrm rot="10800000">
        <a:off x="1877031" y="3390284"/>
        <a:ext cx="4183090" cy="1651988"/>
      </dsp:txXfrm>
    </dsp:sp>
    <dsp:sp modelId="{7FEF4884-869E-4736-B754-3F956C29E9CA}">
      <dsp:nvSpPr>
        <dsp:cNvPr id="0" name=""/>
        <dsp:cNvSpPr/>
      </dsp:nvSpPr>
      <dsp:spPr>
        <a:xfrm>
          <a:off x="851287" y="3603532"/>
          <a:ext cx="1225492" cy="1225492"/>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43279"/>
          <a:ext cx="11514760" cy="375755"/>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a:t>Directive 2016/1148 of the European Parliament and of the Council of 6 July 2016</a:t>
          </a:r>
        </a:p>
      </dsp:txBody>
      <dsp:txXfrm>
        <a:off x="18343" y="161622"/>
        <a:ext cx="11478074" cy="339069"/>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59F2A9-61F3-410C-BFA0-7F57F0CD5AD9}">
      <dsp:nvSpPr>
        <dsp:cNvPr id="0" name=""/>
        <dsp:cNvSpPr/>
      </dsp:nvSpPr>
      <dsp:spPr>
        <a:xfrm>
          <a:off x="0" y="13088"/>
          <a:ext cx="10131425" cy="863460"/>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t>THANK YOU FOR THE ATTENTION!</a:t>
          </a:r>
          <a:endParaRPr lang="ru-RU" sz="3600" b="1" kern="1200"/>
        </a:p>
      </dsp:txBody>
      <dsp:txXfrm>
        <a:off x="42151" y="55239"/>
        <a:ext cx="10047123" cy="7791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0F378096-B71D-41AB-855A-44E70520198C}" type="datetimeFigureOut">
              <a:rPr lang="ru-RU" smtClean="0"/>
              <a:t>15.11.2024</a:t>
            </a:fld>
            <a:endParaRPr lang="ru-RU"/>
          </a:p>
        </p:txBody>
      </p:sp>
      <p:sp>
        <p:nvSpPr>
          <p:cNvPr id="5" name="Footer Placeholder 4"/>
          <p:cNvSpPr>
            <a:spLocks noGrp="1"/>
          </p:cNvSpPr>
          <p:nvPr>
            <p:ph type="ftr" sz="quarter" idx="11"/>
          </p:nvPr>
        </p:nvSpPr>
        <p:spPr>
          <a:xfrm>
            <a:off x="3962399" y="5870575"/>
            <a:ext cx="4893958" cy="377825"/>
          </a:xfrm>
        </p:spPr>
        <p:txBody>
          <a:bodyPr/>
          <a:lstStyle/>
          <a:p>
            <a:endParaRPr lang="ru-RU"/>
          </a:p>
        </p:txBody>
      </p:sp>
      <p:sp>
        <p:nvSpPr>
          <p:cNvPr id="6" name="Slide Number Placeholder 5"/>
          <p:cNvSpPr>
            <a:spLocks noGrp="1"/>
          </p:cNvSpPr>
          <p:nvPr>
            <p:ph type="sldNum" sz="quarter" idx="12"/>
          </p:nvPr>
        </p:nvSpPr>
        <p:spPr>
          <a:xfrm>
            <a:off x="10608958" y="5870575"/>
            <a:ext cx="551167" cy="377825"/>
          </a:xfrm>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24171877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378096-B71D-41AB-855A-44E70520198C}"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338167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1497007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F378096-B71D-41AB-855A-44E70520198C}" type="datetimeFigureOut">
              <a:rPr lang="ru-RU" smtClean="0"/>
              <a:t>15.11.2024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1162174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F378096-B71D-41AB-855A-44E70520198C}" type="datetimeFigureOut">
              <a:rPr lang="ru-RU" smtClean="0"/>
              <a:t>15.11.2024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258476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F378096-B71D-41AB-855A-44E70520198C}" type="datetimeFigureOut">
              <a:rPr lang="ru-RU" smtClean="0"/>
              <a:t>15.11.2024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42672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0F378096-B71D-41AB-855A-44E70520198C}" type="datetimeFigureOut">
              <a:rPr lang="ru-RU" smtClean="0"/>
              <a:t>15.11.2024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2618502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378096-B71D-41AB-855A-44E70520198C}" type="datetimeFigureOut">
              <a:rPr lang="ru-RU" smtClean="0"/>
              <a:t>15.11.2024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041576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378096-B71D-41AB-855A-44E70520198C}" type="datetimeFigureOut">
              <a:rPr lang="ru-RU" smtClean="0"/>
              <a:t>15.11.2024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162288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378096-B71D-41AB-855A-44E70520198C}" type="datetimeFigureOut">
              <a:rPr lang="ru-RU" smtClean="0"/>
              <a:t>15.11.2024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44408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1435324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748024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388829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806412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615288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378096-B71D-41AB-855A-44E70520198C}"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42602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378096-B71D-41AB-855A-44E70520198C}"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538479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F378096-B71D-41AB-855A-44E70520198C}" type="datetimeFigureOut">
              <a:rPr lang="ru-RU" smtClean="0"/>
              <a:t>15.11.2024</a:t>
            </a:fld>
            <a:endParaRPr lang="ru-RU"/>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C08EB4B-4772-4054-B2C2-E522A400EB40}" type="slidenum">
              <a:rPr lang="ru-RU" smtClean="0"/>
              <a:t>‹#›</a:t>
            </a:fld>
            <a:endParaRPr lang="ru-RU"/>
          </a:p>
        </p:txBody>
      </p:sp>
    </p:spTree>
    <p:extLst>
      <p:ext uri="{BB962C8B-B14F-4D97-AF65-F5344CB8AC3E}">
        <p14:creationId xmlns:p14="http://schemas.microsoft.com/office/powerpoint/2010/main" val="390906891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Layout" Target="../diagrams/layout1.xml"/><Relationship Id="rId7" Type="http://schemas.openxmlformats.org/officeDocument/2006/relationships/image" Target="../media/image4.jpg"/><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diagramData" Target="../diagrams/data1.xml"/><Relationship Id="rId16" Type="http://schemas.openxmlformats.org/officeDocument/2006/relationships/diagramColors" Target="../diagrams/colors3.xml"/><Relationship Id="rId1" Type="http://schemas.openxmlformats.org/officeDocument/2006/relationships/slideLayout" Target="../slideLayouts/slideLayout1.xml"/><Relationship Id="rId6" Type="http://schemas.microsoft.com/office/2007/relationships/diagramDrawing" Target="../diagrams/drawing1.xml"/><Relationship Id="rId11" Type="http://schemas.openxmlformats.org/officeDocument/2006/relationships/diagramColors" Target="../diagrams/colors2.xml"/><Relationship Id="rId5" Type="http://schemas.openxmlformats.org/officeDocument/2006/relationships/diagramColors" Target="../diagrams/colors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QuickStyle" Target="../diagrams/quickStyle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image" Target="../media/image9.png"/><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image" Target="../media/image8.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image" Target="../media/image9.png"/><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image" Target="../media/image8.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 Id="rId1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9.xml"/><Relationship Id="rId13" Type="http://schemas.openxmlformats.org/officeDocument/2006/relationships/image" Target="../media/image9.png"/><Relationship Id="rId3" Type="http://schemas.openxmlformats.org/officeDocument/2006/relationships/diagramLayout" Target="../diagrams/layout8.xml"/><Relationship Id="rId7" Type="http://schemas.openxmlformats.org/officeDocument/2006/relationships/diagramData" Target="../diagrams/data9.xml"/><Relationship Id="rId12" Type="http://schemas.openxmlformats.org/officeDocument/2006/relationships/image" Target="../media/image8.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 Id="rId1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11.xml"/><Relationship Id="rId13" Type="http://schemas.openxmlformats.org/officeDocument/2006/relationships/image" Target="../media/image9.png"/><Relationship Id="rId3" Type="http://schemas.openxmlformats.org/officeDocument/2006/relationships/diagramLayout" Target="../diagrams/layout10.xml"/><Relationship Id="rId7" Type="http://schemas.openxmlformats.org/officeDocument/2006/relationships/diagramData" Target="../diagrams/data11.xml"/><Relationship Id="rId12" Type="http://schemas.openxmlformats.org/officeDocument/2006/relationships/image" Target="../media/image8.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 Id="rId1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13.xml"/><Relationship Id="rId13" Type="http://schemas.openxmlformats.org/officeDocument/2006/relationships/image" Target="../media/image9.png"/><Relationship Id="rId3" Type="http://schemas.openxmlformats.org/officeDocument/2006/relationships/diagramLayout" Target="../diagrams/layout12.xml"/><Relationship Id="rId7" Type="http://schemas.openxmlformats.org/officeDocument/2006/relationships/diagramData" Target="../diagrams/data13.xml"/><Relationship Id="rId12" Type="http://schemas.openxmlformats.org/officeDocument/2006/relationships/image" Target="../media/image8.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 Id="rId1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15.xml"/><Relationship Id="rId13" Type="http://schemas.openxmlformats.org/officeDocument/2006/relationships/image" Target="../media/image9.png"/><Relationship Id="rId3" Type="http://schemas.openxmlformats.org/officeDocument/2006/relationships/diagramLayout" Target="../diagrams/layout14.xml"/><Relationship Id="rId7" Type="http://schemas.openxmlformats.org/officeDocument/2006/relationships/diagramData" Target="../diagrams/data15.xml"/><Relationship Id="rId12" Type="http://schemas.openxmlformats.org/officeDocument/2006/relationships/image" Target="../media/image8.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 Id="rId14" Type="http://schemas.openxmlformats.org/officeDocument/2006/relationships/image" Target="../media/image15.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17.xml"/><Relationship Id="rId13" Type="http://schemas.openxmlformats.org/officeDocument/2006/relationships/image" Target="../media/image9.png"/><Relationship Id="rId3" Type="http://schemas.openxmlformats.org/officeDocument/2006/relationships/diagramLayout" Target="../diagrams/layout16.xml"/><Relationship Id="rId7" Type="http://schemas.openxmlformats.org/officeDocument/2006/relationships/diagramData" Target="../diagrams/data17.xml"/><Relationship Id="rId12" Type="http://schemas.openxmlformats.org/officeDocument/2006/relationships/image" Target="../media/image8.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 Id="rId14" Type="http://schemas.openxmlformats.org/officeDocument/2006/relationships/image" Target="../media/image16.jpeg"/></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19.xml"/><Relationship Id="rId13" Type="http://schemas.openxmlformats.org/officeDocument/2006/relationships/image" Target="../media/image9.png"/><Relationship Id="rId3" Type="http://schemas.openxmlformats.org/officeDocument/2006/relationships/diagramLayout" Target="../diagrams/layout18.xml"/><Relationship Id="rId7" Type="http://schemas.openxmlformats.org/officeDocument/2006/relationships/diagramData" Target="../diagrams/data19.xml"/><Relationship Id="rId12" Type="http://schemas.openxmlformats.org/officeDocument/2006/relationships/image" Target="../media/image8.pn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0" Type="http://schemas.openxmlformats.org/officeDocument/2006/relationships/diagramColors" Target="../diagrams/colors19.xml"/><Relationship Id="rId4" Type="http://schemas.openxmlformats.org/officeDocument/2006/relationships/diagramQuickStyle" Target="../diagrams/quickStyle18.xml"/><Relationship Id="rId9" Type="http://schemas.openxmlformats.org/officeDocument/2006/relationships/diagramQuickStyle" Target="../diagrams/quickStyle19.xml"/><Relationship Id="rId14"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20.xml"/><Relationship Id="rId7" Type="http://schemas.openxmlformats.org/officeDocument/2006/relationships/image" Target="../media/image8.pn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 Id="rId9"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хема 6">
            <a:extLst>
              <a:ext uri="{FF2B5EF4-FFF2-40B4-BE49-F238E27FC236}">
                <a16:creationId xmlns:a16="http://schemas.microsoft.com/office/drawing/2014/main" id="{856F9CF7-E56E-4934-966A-4696B0F69667}"/>
              </a:ext>
            </a:extLst>
          </p:cNvPr>
          <p:cNvGraphicFramePr/>
          <p:nvPr>
            <p:extLst>
              <p:ext uri="{D42A27DB-BD31-4B8C-83A1-F6EECF244321}">
                <p14:modId xmlns:p14="http://schemas.microsoft.com/office/powerpoint/2010/main" val="791750568"/>
              </p:ext>
            </p:extLst>
          </p:nvPr>
        </p:nvGraphicFramePr>
        <p:xfrm>
          <a:off x="673100" y="466725"/>
          <a:ext cx="7411097" cy="52443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a:extLst>
              <a:ext uri="{FF2B5EF4-FFF2-40B4-BE49-F238E27FC236}">
                <a16:creationId xmlns:a16="http://schemas.microsoft.com/office/drawing/2014/main" id="{F80B5F20-2AF5-40F5-87F1-0BEDA94A99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99953" y="1207833"/>
            <a:ext cx="3218947" cy="4137534"/>
          </a:xfrm>
          <a:prstGeom prst="roundRect">
            <a:avLst>
              <a:gd name="adj" fmla="val 8594"/>
            </a:avLst>
          </a:prstGeom>
          <a:solidFill>
            <a:srgbClr val="FFFFFF">
              <a:shade val="85000"/>
            </a:srgbClr>
          </a:solidFill>
          <a:ln>
            <a:noFill/>
          </a:ln>
          <a:effectLst/>
        </p:spPr>
      </p:pic>
      <p:sp>
        <p:nvSpPr>
          <p:cNvPr id="11" name="Прямоугольник 10">
            <a:extLst>
              <a:ext uri="{FF2B5EF4-FFF2-40B4-BE49-F238E27FC236}">
                <a16:creationId xmlns:a16="http://schemas.microsoft.com/office/drawing/2014/main" id="{27B82A52-05DD-4259-9135-1730BE1BA63B}"/>
              </a:ext>
            </a:extLst>
          </p:cNvPr>
          <p:cNvSpPr/>
          <p:nvPr/>
        </p:nvSpPr>
        <p:spPr>
          <a:xfrm>
            <a:off x="1009794" y="1307121"/>
            <a:ext cx="6819367" cy="1446550"/>
          </a:xfrm>
          <a:prstGeom prst="rect">
            <a:avLst/>
          </a:prstGeom>
        </p:spPr>
        <p:txBody>
          <a:bodyPr wrap="square">
            <a:spAutoFit/>
          </a:bodyPr>
          <a:lstStyle/>
          <a:p>
            <a:pPr algn="ctr"/>
            <a:r>
              <a:rPr lang="en-US" sz="4400" b="1"/>
              <a:t>Legal Protection of Databases </a:t>
            </a:r>
            <a:endParaRPr lang="ru-RU" sz="5400" b="1">
              <a:effectLst>
                <a:outerShdw blurRad="38100" dist="38100" dir="2700000" algn="tl">
                  <a:srgbClr val="000000">
                    <a:alpha val="43137"/>
                  </a:srgbClr>
                </a:outerShdw>
              </a:effectLst>
            </a:endParaRPr>
          </a:p>
        </p:txBody>
      </p:sp>
      <p:graphicFrame>
        <p:nvGraphicFramePr>
          <p:cNvPr id="10" name="Схема 9">
            <a:extLst>
              <a:ext uri="{FF2B5EF4-FFF2-40B4-BE49-F238E27FC236}">
                <a16:creationId xmlns:a16="http://schemas.microsoft.com/office/drawing/2014/main" id="{6C5E77EC-CE20-4EFE-97C3-CBD4B2943EA4}"/>
              </a:ext>
            </a:extLst>
          </p:cNvPr>
          <p:cNvGraphicFramePr/>
          <p:nvPr>
            <p:extLst>
              <p:ext uri="{D42A27DB-BD31-4B8C-83A1-F6EECF244321}">
                <p14:modId xmlns:p14="http://schemas.microsoft.com/office/powerpoint/2010/main" val="29520105"/>
              </p:ext>
            </p:extLst>
          </p:nvPr>
        </p:nvGraphicFramePr>
        <p:xfrm>
          <a:off x="934824" y="2871755"/>
          <a:ext cx="6969305" cy="6250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Схема 11">
            <a:extLst>
              <a:ext uri="{FF2B5EF4-FFF2-40B4-BE49-F238E27FC236}">
                <a16:creationId xmlns:a16="http://schemas.microsoft.com/office/drawing/2014/main" id="{326D3DC1-A342-4557-9A52-E4B336B8E8A1}"/>
              </a:ext>
            </a:extLst>
          </p:cNvPr>
          <p:cNvGraphicFramePr/>
          <p:nvPr>
            <p:extLst>
              <p:ext uri="{D42A27DB-BD31-4B8C-83A1-F6EECF244321}">
                <p14:modId xmlns:p14="http://schemas.microsoft.com/office/powerpoint/2010/main" val="3389190569"/>
              </p:ext>
            </p:extLst>
          </p:nvPr>
        </p:nvGraphicFramePr>
        <p:xfrm>
          <a:off x="1126713" y="3614862"/>
          <a:ext cx="6467860" cy="240065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102393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641326370"/>
              </p:ext>
            </p:extLst>
          </p:nvPr>
        </p:nvGraphicFramePr>
        <p:xfrm>
          <a:off x="-510610" y="914400"/>
          <a:ext cx="7054285"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475538166"/>
              </p:ext>
            </p:extLst>
          </p:nvPr>
        </p:nvGraphicFramePr>
        <p:xfrm>
          <a:off x="3048000" y="105181"/>
          <a:ext cx="6096000" cy="666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7" name="Рисунок 6">
            <a:extLst>
              <a:ext uri="{FF2B5EF4-FFF2-40B4-BE49-F238E27FC236}">
                <a16:creationId xmlns:a16="http://schemas.microsoft.com/office/drawing/2014/main" id="{F65DC571-A3F8-429A-9E06-E3C7B2B8B2A0}"/>
              </a:ext>
            </a:extLst>
          </p:cNvPr>
          <p:cNvPicPr>
            <a:picLocks noChangeAspect="1"/>
          </p:cNvPicPr>
          <p:nvPr/>
        </p:nvPicPr>
        <p:blipFill>
          <a:blip r:embed="rId12"/>
          <a:stretch>
            <a:fillRect/>
          </a:stretch>
        </p:blipFill>
        <p:spPr>
          <a:xfrm>
            <a:off x="248615" y="5916491"/>
            <a:ext cx="846400" cy="846400"/>
          </a:xfrm>
          <a:prstGeom prst="rect">
            <a:avLst/>
          </a:prstGeom>
        </p:spPr>
      </p:pic>
      <p:sp>
        <p:nvSpPr>
          <p:cNvPr id="8" name="Прямоугольник: скругленные углы 4">
            <a:extLst>
              <a:ext uri="{FF2B5EF4-FFF2-40B4-BE49-F238E27FC236}">
                <a16:creationId xmlns:a16="http://schemas.microsoft.com/office/drawing/2014/main" id="{858A4D2A-BF04-415E-9272-A1DC6592FD90}"/>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0" name="Рисунок 9">
            <a:extLst>
              <a:ext uri="{FF2B5EF4-FFF2-40B4-BE49-F238E27FC236}">
                <a16:creationId xmlns:a16="http://schemas.microsoft.com/office/drawing/2014/main" id="{413DD31E-B1E9-4D51-BCE7-5A09D1350B5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026" name="Picture 2">
            <a:extLst>
              <a:ext uri="{FF2B5EF4-FFF2-40B4-BE49-F238E27FC236}">
                <a16:creationId xmlns:a16="http://schemas.microsoft.com/office/drawing/2014/main" id="{051B3E89-8309-4D49-B813-9FD2A63D290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43675" y="2007027"/>
            <a:ext cx="4572000" cy="2571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97801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2669955236"/>
              </p:ext>
            </p:extLst>
          </p:nvPr>
        </p:nvGraphicFramePr>
        <p:xfrm>
          <a:off x="-415360" y="1215648"/>
          <a:ext cx="6987610" cy="442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3615438626"/>
              </p:ext>
            </p:extLst>
          </p:nvPr>
        </p:nvGraphicFramePr>
        <p:xfrm>
          <a:off x="248615" y="105182"/>
          <a:ext cx="11514760" cy="6623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BF8A0BBA-8FF2-4A3A-8828-7FC6BAFCF714}"/>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832923F-D2B0-430A-B290-DA3E38D79369}"/>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FA5A277A-4E00-47B4-B5F4-D34D616A7AE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2050" name="Picture 2">
            <a:extLst>
              <a:ext uri="{FF2B5EF4-FFF2-40B4-BE49-F238E27FC236}">
                <a16:creationId xmlns:a16="http://schemas.microsoft.com/office/drawing/2014/main" id="{CC394A7C-0592-4266-AE3A-D3C36501818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86550" y="2143125"/>
            <a:ext cx="4572000" cy="2571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94855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376474483"/>
              </p:ext>
            </p:extLst>
          </p:nvPr>
        </p:nvGraphicFramePr>
        <p:xfrm>
          <a:off x="-415360" y="767497"/>
          <a:ext cx="6987610" cy="4985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3755235389"/>
              </p:ext>
            </p:extLst>
          </p:nvPr>
        </p:nvGraphicFramePr>
        <p:xfrm>
          <a:off x="248615" y="105182"/>
          <a:ext cx="11514760" cy="6623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168810A-DFCB-48C5-B17A-D3460B091260}"/>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B23CB64C-35D8-42C8-AB82-3966D06F7DC7}"/>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5B38B491-0DDD-4454-A8DC-B97D6811AEF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3074" name="Picture 2">
            <a:extLst>
              <a:ext uri="{FF2B5EF4-FFF2-40B4-BE49-F238E27FC236}">
                <a16:creationId xmlns:a16="http://schemas.microsoft.com/office/drawing/2014/main" id="{99C90A19-0AA2-4A85-8AD8-396BF38C885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58000" y="1905000"/>
            <a:ext cx="4572000" cy="304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86259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584626588"/>
              </p:ext>
            </p:extLst>
          </p:nvPr>
        </p:nvGraphicFramePr>
        <p:xfrm>
          <a:off x="-415360" y="767497"/>
          <a:ext cx="6987610" cy="50618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178627685"/>
              </p:ext>
            </p:extLst>
          </p:nvPr>
        </p:nvGraphicFramePr>
        <p:xfrm>
          <a:off x="248615" y="105182"/>
          <a:ext cx="11514760" cy="6623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AD4BA307-DD86-455D-97A9-32C456674ED8}"/>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5FBEC73A-DB62-48DF-A67A-C79AAAF76E6C}"/>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4FA66A54-3EBD-45F7-9385-239545AAFF3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4098" name="Picture 2">
            <a:extLst>
              <a:ext uri="{FF2B5EF4-FFF2-40B4-BE49-F238E27FC236}">
                <a16:creationId xmlns:a16="http://schemas.microsoft.com/office/drawing/2014/main" id="{465C0C9D-26F2-4231-8AEC-73331FC7370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34800" y="1876425"/>
            <a:ext cx="4572000" cy="304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39394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2747768092"/>
              </p:ext>
            </p:extLst>
          </p:nvPr>
        </p:nvGraphicFramePr>
        <p:xfrm>
          <a:off x="-415360" y="838200"/>
          <a:ext cx="6987610" cy="4804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3911916184"/>
              </p:ext>
            </p:extLst>
          </p:nvPr>
        </p:nvGraphicFramePr>
        <p:xfrm>
          <a:off x="248615" y="105182"/>
          <a:ext cx="11514760" cy="4983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B990F911-D7F2-4D6C-BFBB-63BFEA0A7A01}"/>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30D1558F-5E93-42B0-B059-1BF1753D7DB9}"/>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953F31DB-7F3E-4480-B974-C31E705D1AF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5122" name="Picture 2">
            <a:extLst>
              <a:ext uri="{FF2B5EF4-FFF2-40B4-BE49-F238E27FC236}">
                <a16:creationId xmlns:a16="http://schemas.microsoft.com/office/drawing/2014/main" id="{4B1A25CE-9C1C-4FD8-9C94-815577205A0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72250" y="2157412"/>
            <a:ext cx="4572000" cy="2543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06691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335686947"/>
              </p:ext>
            </p:extLst>
          </p:nvPr>
        </p:nvGraphicFramePr>
        <p:xfrm>
          <a:off x="-415360" y="767497"/>
          <a:ext cx="6987610" cy="48748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1356406125"/>
              </p:ext>
            </p:extLst>
          </p:nvPr>
        </p:nvGraphicFramePr>
        <p:xfrm>
          <a:off x="248615" y="105183"/>
          <a:ext cx="11514760" cy="4983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5CE1BB-C363-47FE-BE13-323F8379083A}"/>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B2F686F-E10D-4596-A12E-CF77FF368FD0}"/>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A6565BF9-4F0F-4C6C-B715-771EB2DCAF7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6146" name="Picture 2">
            <a:extLst>
              <a:ext uri="{FF2B5EF4-FFF2-40B4-BE49-F238E27FC236}">
                <a16:creationId xmlns:a16="http://schemas.microsoft.com/office/drawing/2014/main" id="{398D300A-18B1-4F2E-BB55-0EAA75EF0F0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781800" y="2109788"/>
            <a:ext cx="4572000" cy="29432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05563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141647131"/>
              </p:ext>
            </p:extLst>
          </p:nvPr>
        </p:nvGraphicFramePr>
        <p:xfrm>
          <a:off x="-415361" y="767497"/>
          <a:ext cx="7138345" cy="48748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188052663"/>
              </p:ext>
            </p:extLst>
          </p:nvPr>
        </p:nvGraphicFramePr>
        <p:xfrm>
          <a:off x="248615" y="105182"/>
          <a:ext cx="11514760" cy="6623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9F3E5A9D-EC2A-47E0-AC7E-855F58E32778}"/>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F3BC7E77-A195-4A03-8E3B-935E2B790090}"/>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02549D04-02DC-46EB-BAC4-1DB52DFCF2D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7170" name="Picture 2">
            <a:extLst>
              <a:ext uri="{FF2B5EF4-FFF2-40B4-BE49-F238E27FC236}">
                <a16:creationId xmlns:a16="http://schemas.microsoft.com/office/drawing/2014/main" id="{3A8A01F6-E73E-4FC4-A1EC-022E7090D7B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722984" y="1905000"/>
            <a:ext cx="4572000" cy="304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97295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542176823"/>
              </p:ext>
            </p:extLst>
          </p:nvPr>
        </p:nvGraphicFramePr>
        <p:xfrm>
          <a:off x="-415360" y="767497"/>
          <a:ext cx="6911410"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3638901069"/>
              </p:ext>
            </p:extLst>
          </p:nvPr>
        </p:nvGraphicFramePr>
        <p:xfrm>
          <a:off x="248615" y="105182"/>
          <a:ext cx="11514760" cy="6623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8194" name="Picture 2">
            <a:extLst>
              <a:ext uri="{FF2B5EF4-FFF2-40B4-BE49-F238E27FC236}">
                <a16:creationId xmlns:a16="http://schemas.microsoft.com/office/drawing/2014/main" id="{06E35F70-8461-496B-AC0C-8062BE677BA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67500" y="2181225"/>
            <a:ext cx="4572000" cy="24955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94525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a:extLst>
              <a:ext uri="{FF2B5EF4-FFF2-40B4-BE49-F238E27FC236}">
                <a16:creationId xmlns:a16="http://schemas.microsoft.com/office/drawing/2014/main" id="{D15AB018-D58A-4CE0-8653-F4DCC564191F}"/>
              </a:ext>
            </a:extLst>
          </p:cNvPr>
          <p:cNvGraphicFramePr/>
          <p:nvPr>
            <p:extLst>
              <p:ext uri="{D42A27DB-BD31-4B8C-83A1-F6EECF244321}">
                <p14:modId xmlns:p14="http://schemas.microsoft.com/office/powerpoint/2010/main" val="1539034603"/>
              </p:ext>
            </p:extLst>
          </p:nvPr>
        </p:nvGraphicFramePr>
        <p:xfrm>
          <a:off x="1030287" y="511106"/>
          <a:ext cx="10131425" cy="880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Рисунок 6">
            <a:extLst>
              <a:ext uri="{FF2B5EF4-FFF2-40B4-BE49-F238E27FC236}">
                <a16:creationId xmlns:a16="http://schemas.microsoft.com/office/drawing/2014/main" id="{750066F7-5315-42F5-8E92-0EA5CC0B72F6}"/>
              </a:ext>
            </a:extLst>
          </p:cNvPr>
          <p:cNvPicPr>
            <a:picLocks noChangeAspect="1"/>
          </p:cNvPicPr>
          <p:nvPr/>
        </p:nvPicPr>
        <p:blipFill>
          <a:blip r:embed="rId7"/>
          <a:stretch>
            <a:fillRect/>
          </a:stretch>
        </p:blipFill>
        <p:spPr>
          <a:xfrm>
            <a:off x="7636074" y="1879534"/>
            <a:ext cx="3950268" cy="39502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Прямоугольник: скругленные углы 4">
            <a:extLst>
              <a:ext uri="{FF2B5EF4-FFF2-40B4-BE49-F238E27FC236}">
                <a16:creationId xmlns:a16="http://schemas.microsoft.com/office/drawing/2014/main" id="{5D842802-8310-426E-A620-BAD20A0DFD3C}"/>
              </a:ext>
            </a:extLst>
          </p:cNvPr>
          <p:cNvSpPr txBox="1"/>
          <p:nvPr/>
        </p:nvSpPr>
        <p:spPr>
          <a:xfrm>
            <a:off x="390526" y="4991291"/>
            <a:ext cx="7114972" cy="808138"/>
          </a:xfrm>
          <a:prstGeom prst="roundRect">
            <a:avLst/>
          </a:prstGeom>
          <a:solidFill>
            <a:schemeClr val="bg2">
              <a:lumMod val="60000"/>
              <a:lumOff val="40000"/>
            </a:schemeClr>
          </a:solidFill>
          <a:ln>
            <a:noFill/>
          </a:ln>
          <a:effectLst>
            <a:outerShdw blurRad="44450" dist="27940" dir="5400000" algn="ctr">
              <a:srgbClr val="000000">
                <a:alpha val="32000"/>
              </a:srgbClr>
            </a:outerShdw>
            <a:reflection blurRad="6350" stA="50000" endA="300" endPos="90000" dir="5400000" sy="-100000" algn="bl" rotWithShape="0"/>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400" b="1" kern="1200"/>
              <a:t>WWW</a:t>
            </a:r>
            <a:r>
              <a:rPr lang="en-US" sz="2400" b="1"/>
              <a:t>.GULYAMOV.ORG</a:t>
            </a:r>
            <a:endParaRPr lang="ru-RU" sz="2400" b="1" kern="1200" dirty="0"/>
          </a:p>
        </p:txBody>
      </p:sp>
      <p:pic>
        <p:nvPicPr>
          <p:cNvPr id="9" name="Рисунок 8">
            <a:extLst>
              <a:ext uri="{FF2B5EF4-FFF2-40B4-BE49-F238E27FC236}">
                <a16:creationId xmlns:a16="http://schemas.microsoft.com/office/drawing/2014/main" id="{5EE84B58-C3B1-4845-B96E-F65BFFE4DE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25804" y="2247421"/>
            <a:ext cx="1887797" cy="1887797"/>
          </a:xfrm>
          <a:prstGeom prst="rect">
            <a:avLst/>
          </a:prstGeom>
          <a:effectLst>
            <a:reflection blurRad="6350" stA="52000" endA="300" endPos="35000" dir="5400000" sy="-100000" algn="bl" rotWithShape="0"/>
          </a:effectLst>
        </p:spPr>
      </p:pic>
      <p:pic>
        <p:nvPicPr>
          <p:cNvPr id="1026" name="Picture 2">
            <a:extLst>
              <a:ext uri="{FF2B5EF4-FFF2-40B4-BE49-F238E27FC236}">
                <a16:creationId xmlns:a16="http://schemas.microsoft.com/office/drawing/2014/main" id="{107B97AD-A9D4-4D03-A70F-94FC0467FD5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0526" y="1866709"/>
            <a:ext cx="4587875" cy="2590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019753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ная">
  <a:themeElements>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Небес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Небесная">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docProps/app.xml><?xml version="1.0" encoding="utf-8"?>
<Properties xmlns="http://schemas.openxmlformats.org/officeDocument/2006/extended-properties" xmlns:vt="http://schemas.openxmlformats.org/officeDocument/2006/docPropsVTypes">
  <Template>Небесная</Template>
  <TotalTime>345</TotalTime>
  <Words>850</Words>
  <Application>Microsoft Office PowerPoint</Application>
  <PresentationFormat>Широкоэкранный</PresentationFormat>
  <Paragraphs>48</Paragraphs>
  <Slides>10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10</vt:i4>
      </vt:variant>
    </vt:vector>
  </HeadingPairs>
  <TitlesOfParts>
    <vt:vector size="14" baseType="lpstr">
      <vt:lpstr>Arial</vt:lpstr>
      <vt:lpstr>Calibri</vt:lpstr>
      <vt:lpstr>Calibri Light</vt:lpstr>
      <vt:lpstr>Небесная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Противодействие киберугрозам: интегрированный подход стран СНГ</dc:title>
  <dc:creator>MSI</dc:creator>
  <cp:lastModifiedBy>User</cp:lastModifiedBy>
  <cp:revision>82</cp:revision>
  <dcterms:created xsi:type="dcterms:W3CDTF">2023-11-30T12:09:17Z</dcterms:created>
  <dcterms:modified xsi:type="dcterms:W3CDTF">2024-11-15T16:34:08Z</dcterms:modified>
</cp:coreProperties>
</file>