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6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25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ru-RU" b="1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  <a:endParaRPr lang="ru-RU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  <a:endParaRPr lang="ru-RU" sz="36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AB630-C12C-4F19-9967-5938A7DE5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F6CCB5-22DC-477A-84F5-0DD5F91D4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A4B06A-D736-49B2-A5B2-6836AEE9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AB3186-2528-4A98-8A84-287BBACB3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E6DB3D-D744-4FCE-9413-1D917143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94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54F36-F7B0-4055-A46F-3A52C202E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5DB7E-2962-460E-A2CE-9BD553A9B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4B4A25-E14A-4C2C-93DC-91A194C68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F34072-E28E-438D-B6C7-3797E2E8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7ED977-C3C5-426B-860F-1D69267F5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26BBC-35AE-4E6F-94CA-664C13020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971C9D-5414-4A6A-B5B9-07BFCC987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3F7744-D2F2-48A4-AC0A-DDF3037D4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832B43-B6CB-47ED-9318-80E797E9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CDF86-6312-4A01-A05C-E632F917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15254-291A-48E0-873A-CC5EACF7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00F94C-7AAD-4A2B-96C7-10FC95A38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6344CC-3AB8-40EA-AE22-7BEDFA5D8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F6AD78-002F-42F7-8423-EF1CABED8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3173AD-7D3E-4B5F-B3C9-6BE6D0BE5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038C41-8618-4BD7-87D1-970E67515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653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2690B-8CBB-41D5-891F-FE2D54B00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B2C01D-4DA8-4BA5-8BD0-E2F02942A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FD1D59-4A76-4782-916F-C440D8D97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2DB65C-6D53-4805-9FCA-6265B74D9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7E75202-6C7D-4D77-987A-1D0327307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708C1E-E570-435F-9805-A678CDFA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2093B67-6B4A-4F88-8C21-FF507056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D2E471-C380-4DB2-BB84-7695D146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39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97BEC-10EC-42F5-A1D5-C2E10B95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1B472F-189E-47C6-8C80-CA73ACA09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213B7F-A3C8-4E92-8AB2-B468E2AE8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2D6BCA-F125-4B28-BF1C-581877D87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8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6F9A514-4323-4FDC-94B2-30418F21B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FCB1987-1845-454F-B2DF-6227F392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807DEA-469B-4131-8DBA-17CCF56B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8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B05FA-632B-4071-A620-07867DA46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98ABD-FEA3-4C8A-BB14-C2D0C218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5FFA29-5132-4213-AE36-25BA21346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013432-F468-4907-B15E-62CB57E9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4ED416-E9DB-4171-B06C-77CB3F279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6958F9-2B73-4133-A561-28E4E1461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980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F3EE5-ED37-4873-B3AC-AD1C60B06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5E7FDD-3501-47DB-963E-3704C6605D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80FA9C-B84B-457D-BCCF-5D8EE67A8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FB658D-59BB-44CD-99F4-D190E7F9F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8A98C5-9FF8-4AFD-A2CB-C1FDA43E9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784343-AC61-4697-8F74-8F47237A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6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5A817-5851-4003-8F53-458CAB77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2A8DF6-61A6-4E5F-9F52-93A2A5E8B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5C5F6-1181-4485-AE1F-F44F05887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58893B-6002-4637-ADD9-E4A4D4AD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911A0-DCDD-44AC-8346-98F1D4F2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4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16D65F-A4B1-4D19-87BF-780E70C47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956058-EFA1-4FBD-A824-A98C0AD46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3C8F96-035B-4D69-85D9-2F89E78DF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423FBB-96E8-4B5A-8C1B-A7273EC13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FAAFEF-9896-464D-9AEB-D2A4789EC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5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ED77A-A4CE-45AE-A0C4-4FCF62C1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940696-59B6-44E0-9649-C73E639F2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A1A0C-FDD3-458E-9D12-E1F816711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C35CE-7650-4DF3-9520-EE73F43D071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C7C1D6-F623-495D-971E-7D5E6265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9048FC-2539-4C12-B2C0-9AA02A317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EB77E-A11D-458B-88B1-960765E8CD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7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3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22.png"/><Relationship Id="rId4" Type="http://schemas.openxmlformats.org/officeDocument/2006/relationships/diagramData" Target="../diagrams/data1.xm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BC2D0-7006-406C-954A-6A4C039C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872" y="-539055"/>
            <a:ext cx="7457243" cy="4539072"/>
          </a:xfrm>
        </p:spPr>
        <p:txBody>
          <a:bodyPr>
            <a:noAutofit/>
          </a:bodyPr>
          <a:lstStyle/>
          <a:p>
            <a:r>
              <a:rPr lang="ru-RU" sz="3600" b="1"/>
              <a:t>МЕТОДОЛОГИЯ ИССЛЕДОВАНИЯ И ЛЕГАЛТЕХ (ЮРИДИЧЕСКИЕ ТЕХНОЛОГИИ)</a:t>
            </a:r>
            <a:endParaRPr lang="ru-RU" sz="3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0444F-C6D2-458F-9D4B-73BFC31D49BC}"/>
              </a:ext>
            </a:extLst>
          </p:cNvPr>
          <p:cNvSpPr txBox="1"/>
          <p:nvPr/>
        </p:nvSpPr>
        <p:spPr>
          <a:xfrm>
            <a:off x="6970488" y="4913287"/>
            <a:ext cx="50536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/>
              <a:t>САИД ГУЛЯМОВ</a:t>
            </a:r>
          </a:p>
          <a:p>
            <a:pPr algn="ctr"/>
            <a:r>
              <a:rPr lang="ru-RU" sz="2000" b="1"/>
              <a:t>Доктор наук, профессор, заведующий кафедрой киберправа, Ташкентский государственный юридический университет</a:t>
            </a:r>
            <a:endParaRPr lang="en-US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D3AB9D-ABB8-462E-9148-111B50F8A1C8}"/>
              </a:ext>
            </a:extLst>
          </p:cNvPr>
          <p:cNvSpPr/>
          <p:nvPr/>
        </p:nvSpPr>
        <p:spPr>
          <a:xfrm>
            <a:off x="1560230" y="62352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WWW.GULYAMOV.ORG</a:t>
            </a:r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DA030-924B-48C0-AF3D-5926C402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167" y="409428"/>
            <a:ext cx="1355324" cy="13553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A5FC4B-F6DF-407D-A3C9-EE14129A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4385"/>
            <a:ext cx="1447510" cy="14454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765EC-F0D5-47AB-BD3A-75B37E1B92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4910" y="4789746"/>
            <a:ext cx="1381505" cy="138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0C071-688A-4F91-AADB-A3BFC7FE9E0D}"/>
              </a:ext>
            </a:extLst>
          </p:cNvPr>
          <p:cNvSpPr/>
          <p:nvPr/>
        </p:nvSpPr>
        <p:spPr>
          <a:xfrm>
            <a:off x="3855755" y="62352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WWW.CYBER-LAW.UZ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C076A0-C02D-429E-858D-2362FB9B95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362" y="1613421"/>
            <a:ext cx="2369927" cy="315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6D801-985E-44F2-9CDB-5EA256A543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5779" y="4772210"/>
            <a:ext cx="1397818" cy="139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43988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CDE71D0-93A4-4C0A-A05F-2C3B30E8A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772" y="413297"/>
            <a:ext cx="603321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14805AA-F195-42B1-86A3-71B0E38C7C09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573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49DF668-45CB-4543-9169-15BD2A8F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982" y="685800"/>
            <a:ext cx="9472036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985EA802-4AD5-4CDD-8335-05B743631BB5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4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E7494CC3-1549-49A2-B1B5-707AF09BC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452" y="685800"/>
            <a:ext cx="6311096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4">
            <a:extLst>
              <a:ext uri="{FF2B5EF4-FFF2-40B4-BE49-F238E27FC236}">
                <a16:creationId xmlns:a16="http://schemas.microsoft.com/office/drawing/2014/main" id="{1AB24E34-1731-4A1A-A10B-7460535B0AD0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608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D121139-51B2-4F2F-9496-73686C4C4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45" y="685800"/>
            <a:ext cx="573531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5DE1EB28-222E-461A-A4B8-3504774454AD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31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4830269-9CE0-4A58-9C5D-2077F78C8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746" y="685800"/>
            <a:ext cx="658050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4">
            <a:extLst>
              <a:ext uri="{FF2B5EF4-FFF2-40B4-BE49-F238E27FC236}">
                <a16:creationId xmlns:a16="http://schemas.microsoft.com/office/drawing/2014/main" id="{ADF00F9E-6BD0-4430-95E7-5753AA515038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496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B23612E-8D45-4C86-8426-D222AA094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28" y="685800"/>
            <a:ext cx="913274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82E9D5C5-58B6-454B-99E6-FB92CE8D9EB7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322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955350E-D039-46BA-BC17-FBE10A27F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9" y="1270812"/>
            <a:ext cx="11136302" cy="392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AD6FA407-9AEE-4968-9650-33442653C9C9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63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0196B63-4E86-4B67-9629-48FD56F74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685800"/>
            <a:ext cx="702945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20982084-6223-4F6C-9073-D368ECC26D4D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43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67650A4-57B5-42D5-8129-9113DAC1D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628" y="685800"/>
            <a:ext cx="5124744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CF359701-73A5-40C9-BA85-1DC57213E875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424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F71B950-1B4A-4C18-91FA-F5AACA589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64" y="685800"/>
            <a:ext cx="711487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DED5F1A5-33C9-4EC2-86BB-410970099A80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1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84A8D15A-6247-4EF1-BB00-D72A96199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280" y="685800"/>
            <a:ext cx="817144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AD4F9A7B-B483-45A2-A5A4-65834FABC162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227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3FDFC18-4BB7-4501-952C-950623028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76" y="685800"/>
            <a:ext cx="789184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1A55E787-FC57-412F-BE06-056944DDC4FA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28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0BE4F8EA-218D-481D-9A47-7A8DFFDE5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122" y="685800"/>
            <a:ext cx="5961756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068F9BAE-E3A0-47E1-9440-5B21B1F8E557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13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9C6D8E6-7383-47A6-A96C-5F4FAAC6C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965" y="685800"/>
            <a:ext cx="494006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4">
            <a:extLst>
              <a:ext uri="{FF2B5EF4-FFF2-40B4-BE49-F238E27FC236}">
                <a16:creationId xmlns:a16="http://schemas.microsoft.com/office/drawing/2014/main" id="{161A175D-9D93-4DCF-95CE-D917B911A659}"/>
              </a:ext>
            </a:extLst>
          </p:cNvPr>
          <p:cNvSpPr txBox="1"/>
          <p:nvPr/>
        </p:nvSpPr>
        <p:spPr>
          <a:xfrm>
            <a:off x="1231247" y="6337726"/>
            <a:ext cx="9729506" cy="3102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170" tIns="217170" rIns="217170" bIns="217170" numCol="1" spcCol="1270" anchor="ctr" anchorCtr="0">
            <a:noAutofit/>
          </a:bodyPr>
          <a:lstStyle/>
          <a:p>
            <a:pPr lvl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WWW.GULYAMOV.ORG</a:t>
            </a:r>
            <a:endParaRPr lang="ru-RU" sz="2000" b="1" kern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02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521" y="2730685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34018" y="2730685"/>
            <a:ext cx="2247967" cy="2247966"/>
          </a:xfrm>
          <a:prstGeom prst="ellipse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704084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107</Words>
  <Application>Microsoft Office PowerPoint</Application>
  <PresentationFormat>Широкоэкранный</PresentationFormat>
  <Paragraphs>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МЕТОДОЛОГИЯ ИССЛЕДОВАНИЯ И ЛЕГАЛТЕХ (ЮРИДИЧЕСКИЕ ТЕХНОЛОГИИ)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МЕТОДОЛОГИЯ ИССЛЕДОВАНИЯ И ЛЕГАЛТЕХ (ЮРИДИЧЕСКИЕ ТЕХНОЛОГИИ)</dc:title>
  <dc:creator>User</dc:creator>
  <cp:lastModifiedBy>User</cp:lastModifiedBy>
  <cp:revision>3</cp:revision>
  <dcterms:created xsi:type="dcterms:W3CDTF">2024-12-09T17:35:10Z</dcterms:created>
  <dcterms:modified xsi:type="dcterms:W3CDTF">2024-12-09T18:15:02Z</dcterms:modified>
</cp:coreProperties>
</file>