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70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mailto:irustambekov2024tsult@mail.ru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mailto:irustambekov2024tsult@mail.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B0E6C4-7DC3-4235-A1BD-7311DC573371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33C5763D-4575-470A-B2A8-B8C97E0B22C4}">
      <dgm:prSet custT="1"/>
      <dgm:spPr/>
      <dgm:t>
        <a:bodyPr/>
        <a:lstStyle/>
        <a:p>
          <a:pPr marL="0" algn="ctr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br>
            <a:rPr lang="ru-RU" sz="3200" b="1">
              <a:solidFill>
                <a:srgbClr val="002060"/>
              </a:solidFill>
            </a:rPr>
          </a:br>
          <a:endParaRPr lang="ru-RU" sz="3200" b="1">
            <a:solidFill>
              <a:srgbClr val="002060"/>
            </a:solidFill>
          </a:endParaRPr>
        </a:p>
        <a:p>
          <a:pPr marL="0" algn="ctr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br>
            <a:rPr lang="ru-RU" sz="2800" b="1">
              <a:solidFill>
                <a:srgbClr val="002060"/>
              </a:solidFill>
            </a:rPr>
          </a:br>
          <a:endParaRPr lang="ru-RU" sz="2100" b="1">
            <a:solidFill>
              <a:srgbClr val="002060"/>
            </a:solidFill>
          </a:endParaRPr>
        </a:p>
      </dgm:t>
    </dgm:pt>
    <dgm:pt modelId="{2A40D93B-0E9F-44F9-B1D1-3C5F87D819EF}" type="sibTrans" cxnId="{0949B728-CB97-427C-9075-FE54B667A40E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5D8DF039-FC3D-495B-B839-EA929C00B123}" type="parTrans" cxnId="{0949B728-CB97-427C-9075-FE54B667A40E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0A081536-BCA5-4EA0-A82E-BBC0A192ED63}" type="pres">
      <dgm:prSet presAssocID="{69B0E6C4-7DC3-4235-A1BD-7311DC573371}" presName="linear" presStyleCnt="0">
        <dgm:presLayoutVars>
          <dgm:animLvl val="lvl"/>
          <dgm:resizeHandles val="exact"/>
        </dgm:presLayoutVars>
      </dgm:prSet>
      <dgm:spPr/>
    </dgm:pt>
    <dgm:pt modelId="{C478667F-4E82-43BC-811A-5654F3F8DBEA}" type="pres">
      <dgm:prSet presAssocID="{33C5763D-4575-470A-B2A8-B8C97E0B22C4}" presName="parentText" presStyleLbl="node1" presStyleIdx="0" presStyleCnt="1" custScaleY="792826" custLinFactNeighborX="0" custLinFactNeighborY="14713">
        <dgm:presLayoutVars>
          <dgm:chMax val="0"/>
          <dgm:bulletEnabled val="1"/>
        </dgm:presLayoutVars>
      </dgm:prSet>
      <dgm:spPr/>
    </dgm:pt>
  </dgm:ptLst>
  <dgm:cxnLst>
    <dgm:cxn modelId="{0949B728-CB97-427C-9075-FE54B667A40E}" srcId="{69B0E6C4-7DC3-4235-A1BD-7311DC573371}" destId="{33C5763D-4575-470A-B2A8-B8C97E0B22C4}" srcOrd="0" destOrd="0" parTransId="{5D8DF039-FC3D-495B-B839-EA929C00B123}" sibTransId="{2A40D93B-0E9F-44F9-B1D1-3C5F87D819EF}"/>
    <dgm:cxn modelId="{DF4A472B-9BA8-4B8E-98F2-1FA56460790D}" type="presOf" srcId="{69B0E6C4-7DC3-4235-A1BD-7311DC573371}" destId="{0A081536-BCA5-4EA0-A82E-BBC0A192ED63}" srcOrd="0" destOrd="0" presId="urn:microsoft.com/office/officeart/2005/8/layout/vList2"/>
    <dgm:cxn modelId="{BD1CC357-5012-4B83-A73D-2ED493B96988}" type="presOf" srcId="{33C5763D-4575-470A-B2A8-B8C97E0B22C4}" destId="{C478667F-4E82-43BC-811A-5654F3F8DBEA}" srcOrd="0" destOrd="0" presId="urn:microsoft.com/office/officeart/2005/8/layout/vList2"/>
    <dgm:cxn modelId="{FF56E6F3-865B-4C2B-AD90-12DC49B01F04}" type="presParOf" srcId="{0A081536-BCA5-4EA0-A82E-BBC0A192ED63}" destId="{C478667F-4E82-43BC-811A-5654F3F8DBE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232555-0877-4607-9A9B-1860F4037156}" type="doc">
      <dgm:prSet loTypeId="urn:microsoft.com/office/officeart/2008/layout/LinedList" loCatId="list" qsTypeId="urn:microsoft.com/office/officeart/2005/8/quickstyle/3d1" qsCatId="3D" csTypeId="urn:microsoft.com/office/officeart/2005/8/colors/colorful2" csCatId="colorful" phldr="1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</dgm:spPr>
      <dgm:t>
        <a:bodyPr/>
        <a:lstStyle/>
        <a:p>
          <a:endParaRPr lang="ru-RU"/>
        </a:p>
      </dgm:t>
    </dgm:pt>
    <dgm:pt modelId="{CC4AD3B5-F875-4F96-ABF8-4D8B3B3078E5}">
      <dgm:prSet custT="1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algn="ctr"/>
          <a:r>
            <a:rPr lang="ru-RU" sz="3100" b="1">
              <a:solidFill>
                <a:srgbClr val="002060"/>
              </a:solidFill>
            </a:rPr>
            <a:t>Исламбек Рустамбеков</a:t>
          </a:r>
          <a:endParaRPr lang="ru-RU" sz="3100">
            <a:solidFill>
              <a:srgbClr val="002060"/>
            </a:solidFill>
          </a:endParaRPr>
        </a:p>
      </dgm:t>
    </dgm:pt>
    <dgm:pt modelId="{3EDE6491-194D-4524-8AC7-7B79AB8E24CA}" type="parTrans" cxnId="{1C4C53D5-E5CE-4FF9-B9D3-47D694219D30}">
      <dgm:prSet/>
      <dgm:spPr/>
      <dgm:t>
        <a:bodyPr/>
        <a:lstStyle/>
        <a:p>
          <a:pPr algn="ctr"/>
          <a:endParaRPr lang="ru-RU"/>
        </a:p>
      </dgm:t>
    </dgm:pt>
    <dgm:pt modelId="{4AECAE5C-91A4-4075-94C8-AC737ECA8331}" type="sibTrans" cxnId="{1C4C53D5-E5CE-4FF9-B9D3-47D694219D30}">
      <dgm:prSet/>
      <dgm:spPr/>
      <dgm:t>
        <a:bodyPr/>
        <a:lstStyle/>
        <a:p>
          <a:pPr algn="ctr"/>
          <a:endParaRPr lang="ru-RU"/>
        </a:p>
      </dgm:t>
    </dgm:pt>
    <dgm:pt modelId="{EDD2EF6E-61E3-449C-9893-639C4C8096CC}" type="pres">
      <dgm:prSet presAssocID="{D4232555-0877-4607-9A9B-1860F4037156}" presName="vert0" presStyleCnt="0">
        <dgm:presLayoutVars>
          <dgm:dir/>
          <dgm:animOne val="branch"/>
          <dgm:animLvl val="lvl"/>
        </dgm:presLayoutVars>
      </dgm:prSet>
      <dgm:spPr/>
    </dgm:pt>
    <dgm:pt modelId="{181F7511-270A-4580-984A-696290F41289}" type="pres">
      <dgm:prSet presAssocID="{CC4AD3B5-F875-4F96-ABF8-4D8B3B3078E5}" presName="thickLine" presStyleLbl="alignNode1" presStyleIdx="0" presStyleCnt="1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889D323B-90B7-4EC5-AE02-7923BC8869D2}" type="pres">
      <dgm:prSet presAssocID="{CC4AD3B5-F875-4F96-ABF8-4D8B3B3078E5}" presName="horz1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2FA85EEC-4979-40F0-A902-7AB1282C32E9}" type="pres">
      <dgm:prSet presAssocID="{CC4AD3B5-F875-4F96-ABF8-4D8B3B3078E5}" presName="tx1" presStyleLbl="revTx" presStyleIdx="0" presStyleCnt="1" custLinFactNeighborX="-7554" custLinFactNeighborY="23382"/>
      <dgm:spPr/>
    </dgm:pt>
    <dgm:pt modelId="{989516D2-C516-4B52-88D9-F80DF34489CA}" type="pres">
      <dgm:prSet presAssocID="{CC4AD3B5-F875-4F96-ABF8-4D8B3B3078E5}" presName="vert1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</dgm:ptLst>
  <dgm:cxnLst>
    <dgm:cxn modelId="{B285E325-F7F1-480C-8D52-066FCE3E3979}" type="presOf" srcId="{CC4AD3B5-F875-4F96-ABF8-4D8B3B3078E5}" destId="{2FA85EEC-4979-40F0-A902-7AB1282C32E9}" srcOrd="0" destOrd="0" presId="urn:microsoft.com/office/officeart/2008/layout/LinedList"/>
    <dgm:cxn modelId="{EEBD735B-7403-48A8-B378-8F7925EB1D73}" type="presOf" srcId="{D4232555-0877-4607-9A9B-1860F4037156}" destId="{EDD2EF6E-61E3-449C-9893-639C4C8096CC}" srcOrd="0" destOrd="0" presId="urn:microsoft.com/office/officeart/2008/layout/LinedList"/>
    <dgm:cxn modelId="{1C4C53D5-E5CE-4FF9-B9D3-47D694219D30}" srcId="{D4232555-0877-4607-9A9B-1860F4037156}" destId="{CC4AD3B5-F875-4F96-ABF8-4D8B3B3078E5}" srcOrd="0" destOrd="0" parTransId="{3EDE6491-194D-4524-8AC7-7B79AB8E24CA}" sibTransId="{4AECAE5C-91A4-4075-94C8-AC737ECA8331}"/>
    <dgm:cxn modelId="{E3DB951C-4187-4BDD-8A7F-6F3F3880FC22}" type="presParOf" srcId="{EDD2EF6E-61E3-449C-9893-639C4C8096CC}" destId="{181F7511-270A-4580-984A-696290F41289}" srcOrd="0" destOrd="0" presId="urn:microsoft.com/office/officeart/2008/layout/LinedList"/>
    <dgm:cxn modelId="{15063F2A-2B7F-43F2-8EF8-4E904B72302E}" type="presParOf" srcId="{EDD2EF6E-61E3-449C-9893-639C4C8096CC}" destId="{889D323B-90B7-4EC5-AE02-7923BC8869D2}" srcOrd="1" destOrd="0" presId="urn:microsoft.com/office/officeart/2008/layout/LinedList"/>
    <dgm:cxn modelId="{6B7FB198-16F9-4A0E-8893-17911158B69A}" type="presParOf" srcId="{889D323B-90B7-4EC5-AE02-7923BC8869D2}" destId="{2FA85EEC-4979-40F0-A902-7AB1282C32E9}" srcOrd="0" destOrd="0" presId="urn:microsoft.com/office/officeart/2008/layout/LinedList"/>
    <dgm:cxn modelId="{1B23539E-1432-40FE-9867-E99F41BB3779}" type="presParOf" srcId="{889D323B-90B7-4EC5-AE02-7923BC8869D2}" destId="{989516D2-C516-4B52-88D9-F80DF34489C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673073-1A8B-4316-868C-9669072C8B82}" type="doc">
      <dgm:prSet loTypeId="urn:microsoft.com/office/officeart/2008/layout/LinedList" loCatId="list" qsTypeId="urn:microsoft.com/office/officeart/2005/8/quickstyle/3d1" qsCatId="3D" csTypeId="urn:microsoft.com/office/officeart/2005/8/colors/accent2_2" csCatId="accent2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ru-RU"/>
        </a:p>
      </dgm:t>
    </dgm:pt>
    <dgm:pt modelId="{7D79A5F3-2783-4300-BCC4-32B8DF9C0AB3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b="1">
              <a:solidFill>
                <a:srgbClr val="002060"/>
              </a:solidFill>
            </a:rPr>
            <a:t>Доктор юридических наук, Профессор,</a:t>
          </a:r>
          <a:br>
            <a:rPr lang="ru-RU" sz="2000" b="1">
              <a:solidFill>
                <a:srgbClr val="002060"/>
              </a:solidFill>
            </a:rPr>
          </a:br>
          <a:r>
            <a:rPr lang="ru-RU" sz="2000" b="1">
              <a:solidFill>
                <a:srgbClr val="002060"/>
              </a:solidFill>
            </a:rPr>
            <a:t>И.о. ректора</a:t>
          </a:r>
          <a:br>
            <a:rPr lang="ru-RU" sz="2000" b="1">
              <a:solidFill>
                <a:srgbClr val="002060"/>
              </a:solidFill>
            </a:rPr>
          </a:br>
          <a:r>
            <a:rPr lang="ru-RU" sz="2000" b="1">
              <a:solidFill>
                <a:srgbClr val="002060"/>
              </a:solidFill>
            </a:rPr>
            <a:t>Ташкентского государственного юридического университета,</a:t>
          </a:r>
          <a:br>
            <a:rPr lang="ru-RU" sz="2000" b="1">
              <a:solidFill>
                <a:srgbClr val="002060"/>
              </a:solidFill>
            </a:rPr>
          </a:br>
          <a:r>
            <a:rPr lang="ru-RU" sz="2000" b="1">
              <a:solidFill>
                <a:srgbClr val="002060"/>
              </a:solidFill>
            </a:rPr>
            <a:t>Ташкент, Узбекистан</a:t>
          </a:r>
          <a:br>
            <a:rPr lang="ru-RU" sz="2000" b="1">
              <a:solidFill>
                <a:srgbClr val="002060"/>
              </a:solidFill>
            </a:rPr>
          </a:br>
          <a:r>
            <a:rPr lang="ru-RU" sz="2000" b="1">
              <a:solidFill>
                <a:srgbClr val="00206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irustambekov2024tsult@mail.ru</a:t>
          </a:r>
          <a:r>
            <a:rPr lang="ru-RU" sz="2000" b="1">
              <a:solidFill>
                <a:srgbClr val="002060"/>
              </a:solidFill>
            </a:rPr>
            <a:t> </a:t>
          </a:r>
        </a:p>
      </dgm:t>
    </dgm:pt>
    <dgm:pt modelId="{9BBA5E90-5F18-4DF8-853F-14B8F1C36E61}" type="parTrans" cxnId="{FE4EC500-0F61-4F91-A865-F1A35EB20FBB}">
      <dgm:prSet/>
      <dgm:spPr/>
      <dgm:t>
        <a:bodyPr/>
        <a:lstStyle/>
        <a:p>
          <a:pPr algn="ctr"/>
          <a:endParaRPr lang="ru-RU"/>
        </a:p>
      </dgm:t>
    </dgm:pt>
    <dgm:pt modelId="{4557EE95-031D-478D-9D11-2162C5CB9C60}" type="sibTrans" cxnId="{FE4EC500-0F61-4F91-A865-F1A35EB20FBB}">
      <dgm:prSet/>
      <dgm:spPr/>
      <dgm:t>
        <a:bodyPr/>
        <a:lstStyle/>
        <a:p>
          <a:pPr algn="ctr"/>
          <a:endParaRPr lang="ru-RU"/>
        </a:p>
      </dgm:t>
    </dgm:pt>
    <dgm:pt modelId="{47402516-11BB-4EF8-84E9-EFF0A8086179}" type="pres">
      <dgm:prSet presAssocID="{F5673073-1A8B-4316-868C-9669072C8B82}" presName="vert0" presStyleCnt="0">
        <dgm:presLayoutVars>
          <dgm:dir/>
          <dgm:animOne val="branch"/>
          <dgm:animLvl val="lvl"/>
        </dgm:presLayoutVars>
      </dgm:prSet>
      <dgm:spPr/>
    </dgm:pt>
    <dgm:pt modelId="{25656066-B089-4B12-A7DE-9C514CC7CED9}" type="pres">
      <dgm:prSet presAssocID="{7D79A5F3-2783-4300-BCC4-32B8DF9C0AB3}" presName="thickLine" presStyleLbl="alignNode1" presStyleIdx="0" presStyleCn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C18ECD56-9D2A-4FF9-B3B6-03EB9D6BCF03}" type="pres">
      <dgm:prSet presAssocID="{7D79A5F3-2783-4300-BCC4-32B8DF9C0AB3}" presName="horz1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2A0C3AB3-AD8F-4FE8-8C7E-67952FD78D9F}" type="pres">
      <dgm:prSet presAssocID="{7D79A5F3-2783-4300-BCC4-32B8DF9C0AB3}" presName="tx1" presStyleLbl="revTx" presStyleIdx="0" presStyleCnt="1"/>
      <dgm:spPr/>
    </dgm:pt>
    <dgm:pt modelId="{D17AFC3D-48D3-4D3B-8760-15AEE73D865B}" type="pres">
      <dgm:prSet presAssocID="{7D79A5F3-2783-4300-BCC4-32B8DF9C0AB3}" presName="vert1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</dgm:ptLst>
  <dgm:cxnLst>
    <dgm:cxn modelId="{FE4EC500-0F61-4F91-A865-F1A35EB20FBB}" srcId="{F5673073-1A8B-4316-868C-9669072C8B82}" destId="{7D79A5F3-2783-4300-BCC4-32B8DF9C0AB3}" srcOrd="0" destOrd="0" parTransId="{9BBA5E90-5F18-4DF8-853F-14B8F1C36E61}" sibTransId="{4557EE95-031D-478D-9D11-2162C5CB9C60}"/>
    <dgm:cxn modelId="{FEE18852-FF88-4CEF-947A-C024943F6540}" type="presOf" srcId="{7D79A5F3-2783-4300-BCC4-32B8DF9C0AB3}" destId="{2A0C3AB3-AD8F-4FE8-8C7E-67952FD78D9F}" srcOrd="0" destOrd="0" presId="urn:microsoft.com/office/officeart/2008/layout/LinedList"/>
    <dgm:cxn modelId="{2B7E8156-BFCD-4165-884C-FEB200E9DBE7}" type="presOf" srcId="{F5673073-1A8B-4316-868C-9669072C8B82}" destId="{47402516-11BB-4EF8-84E9-EFF0A8086179}" srcOrd="0" destOrd="0" presId="urn:microsoft.com/office/officeart/2008/layout/LinedList"/>
    <dgm:cxn modelId="{C654C256-FB66-40DB-A216-A0FA0F5CB017}" type="presParOf" srcId="{47402516-11BB-4EF8-84E9-EFF0A8086179}" destId="{25656066-B089-4B12-A7DE-9C514CC7CED9}" srcOrd="0" destOrd="0" presId="urn:microsoft.com/office/officeart/2008/layout/LinedList"/>
    <dgm:cxn modelId="{3F8DB5AC-BB82-4B15-BC52-F96A771B829E}" type="presParOf" srcId="{47402516-11BB-4EF8-84E9-EFF0A8086179}" destId="{C18ECD56-9D2A-4FF9-B3B6-03EB9D6BCF03}" srcOrd="1" destOrd="0" presId="urn:microsoft.com/office/officeart/2008/layout/LinedList"/>
    <dgm:cxn modelId="{89CF39FB-F5A5-4E02-999D-B24D283814E9}" type="presParOf" srcId="{C18ECD56-9D2A-4FF9-B3B6-03EB9D6BCF03}" destId="{2A0C3AB3-AD8F-4FE8-8C7E-67952FD78D9F}" srcOrd="0" destOrd="0" presId="urn:microsoft.com/office/officeart/2008/layout/LinedList"/>
    <dgm:cxn modelId="{E7E6B9BA-DD5F-4E89-92DE-9DA6A034D8F1}" type="presParOf" srcId="{C18ECD56-9D2A-4FF9-B3B6-03EB9D6BCF03}" destId="{D17AFC3D-48D3-4D3B-8760-15AEE73D865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7AAAF3-C374-45FA-8050-190EA38B0363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F22E49A5-09A8-4B26-8FB0-EC6E2CFC82CD}">
      <dgm:prSet/>
      <dgm:spPr/>
      <dgm:t>
        <a:bodyPr/>
        <a:lstStyle/>
        <a:p>
          <a:pPr algn="ctr"/>
          <a:r>
            <a:rPr lang="ru-RU"/>
            <a:t>Введение</a:t>
          </a:r>
          <a:br>
            <a:rPr lang="ru-RU"/>
          </a:br>
          <a:endParaRPr lang="ru-RU" b="1"/>
        </a:p>
      </dgm:t>
    </dgm:pt>
    <dgm:pt modelId="{E5524A97-41E9-43D7-890A-E5CCE5D9E775}" type="parTrans" cxnId="{ABAD1B39-7EE3-44B0-8905-4CDB8E5D2F51}">
      <dgm:prSet/>
      <dgm:spPr/>
      <dgm:t>
        <a:bodyPr/>
        <a:lstStyle/>
        <a:p>
          <a:endParaRPr lang="ru-RU" b="0"/>
        </a:p>
      </dgm:t>
    </dgm:pt>
    <dgm:pt modelId="{B085BD25-EA6D-4C80-89E4-DAE58A2FC83A}" type="sibTrans" cxnId="{ABAD1B39-7EE3-44B0-8905-4CDB8E5D2F51}">
      <dgm:prSet/>
      <dgm:spPr/>
      <dgm:t>
        <a:bodyPr/>
        <a:lstStyle/>
        <a:p>
          <a:endParaRPr lang="ru-RU" b="0"/>
        </a:p>
      </dgm:t>
    </dgm:pt>
    <dgm:pt modelId="{F3D743B7-14F6-4681-A968-36FDC72CD924}" type="pres">
      <dgm:prSet presAssocID="{697AAAF3-C374-45FA-8050-190EA38B0363}" presName="linear" presStyleCnt="0">
        <dgm:presLayoutVars>
          <dgm:animLvl val="lvl"/>
          <dgm:resizeHandles val="exact"/>
        </dgm:presLayoutVars>
      </dgm:prSet>
      <dgm:spPr/>
    </dgm:pt>
    <dgm:pt modelId="{0AD2E68E-C0DB-424F-B70B-EC3975590AFE}" type="pres">
      <dgm:prSet presAssocID="{F22E49A5-09A8-4B26-8FB0-EC6E2CFC82C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BAD1B39-7EE3-44B0-8905-4CDB8E5D2F51}" srcId="{697AAAF3-C374-45FA-8050-190EA38B0363}" destId="{F22E49A5-09A8-4B26-8FB0-EC6E2CFC82CD}" srcOrd="0" destOrd="0" parTransId="{E5524A97-41E9-43D7-890A-E5CCE5D9E775}" sibTransId="{B085BD25-EA6D-4C80-89E4-DAE58A2FC83A}"/>
    <dgm:cxn modelId="{CE370C6C-83AE-49B0-82D6-02EE827CDADD}" type="presOf" srcId="{697AAAF3-C374-45FA-8050-190EA38B0363}" destId="{F3D743B7-14F6-4681-A968-36FDC72CD924}" srcOrd="0" destOrd="0" presId="urn:microsoft.com/office/officeart/2005/8/layout/vList2"/>
    <dgm:cxn modelId="{27F6BB79-9592-405F-AE57-35446B126DC5}" type="presOf" srcId="{F22E49A5-09A8-4B26-8FB0-EC6E2CFC82CD}" destId="{0AD2E68E-C0DB-424F-B70B-EC3975590AFE}" srcOrd="0" destOrd="0" presId="urn:microsoft.com/office/officeart/2005/8/layout/vList2"/>
    <dgm:cxn modelId="{9DC8F68D-8D8C-4AEF-B8A9-922B867DFA65}" type="presParOf" srcId="{F3D743B7-14F6-4681-A968-36FDC72CD924}" destId="{0AD2E68E-C0DB-424F-B70B-EC3975590AF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84F1DF6-98DD-4E00-A6B9-D5219392EA76}" type="doc">
      <dgm:prSet loTypeId="urn:microsoft.com/office/officeart/2005/8/layout/vList2" loCatId="list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8F61390B-4472-44A1-8D89-56FDABE925E2}">
      <dgm:prSet/>
      <dgm:spPr/>
      <dgm:t>
        <a:bodyPr/>
        <a:lstStyle/>
        <a:p>
          <a:pPr algn="ctr"/>
          <a:r>
            <a:rPr lang="ru-RU" b="1"/>
            <a:t>Квантовые вычисления стремительно набирают обороты в различных областях, где ведущие компании, такие как Google, IBM, Microsoft, разрабатывают передовые программные решения для квантовых компьютеров.</a:t>
          </a:r>
        </a:p>
      </dgm:t>
    </dgm:pt>
    <dgm:pt modelId="{0B32EAE7-CAD9-43D4-9F00-C8E08C0C29E7}" type="parTrans" cxnId="{43187F45-1C38-4FC9-9213-09E048751264}">
      <dgm:prSet/>
      <dgm:spPr/>
      <dgm:t>
        <a:bodyPr/>
        <a:lstStyle/>
        <a:p>
          <a:pPr algn="ctr"/>
          <a:endParaRPr lang="ru-RU" b="1"/>
        </a:p>
      </dgm:t>
    </dgm:pt>
    <dgm:pt modelId="{82D16F5E-E863-406A-AAC9-A3FC8AB507BE}" type="sibTrans" cxnId="{43187F45-1C38-4FC9-9213-09E048751264}">
      <dgm:prSet/>
      <dgm:spPr/>
      <dgm:t>
        <a:bodyPr/>
        <a:lstStyle/>
        <a:p>
          <a:pPr algn="ctr"/>
          <a:endParaRPr lang="ru-RU" b="1"/>
        </a:p>
      </dgm:t>
    </dgm:pt>
    <dgm:pt modelId="{86F635F9-5E15-4B5C-BF14-347EABB1EB8D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В отличие от классического искусственного интеллекта, квантовый использует принципы квантовой механики, такие как суперпозиция, запутанность и интерференция, для обработки информации на уровне квантовых состояний.</a:t>
          </a:r>
        </a:p>
      </dgm:t>
    </dgm:pt>
    <dgm:pt modelId="{D8EF1973-061F-41BD-8DDC-9CAB3B6AC900}" type="parTrans" cxnId="{4043CE83-3845-4AD8-BA56-EFBEF5F9D287}">
      <dgm:prSet/>
      <dgm:spPr/>
      <dgm:t>
        <a:bodyPr/>
        <a:lstStyle/>
        <a:p>
          <a:pPr algn="ctr"/>
          <a:endParaRPr lang="ru-RU" b="1"/>
        </a:p>
      </dgm:t>
    </dgm:pt>
    <dgm:pt modelId="{AD5CDFED-D2B4-482B-B201-B9FE508E10F9}" type="sibTrans" cxnId="{4043CE83-3845-4AD8-BA56-EFBEF5F9D287}">
      <dgm:prSet/>
      <dgm:spPr/>
      <dgm:t>
        <a:bodyPr/>
        <a:lstStyle/>
        <a:p>
          <a:pPr algn="ctr"/>
          <a:endParaRPr lang="ru-RU" b="1"/>
        </a:p>
      </dgm:t>
    </dgm:pt>
    <dgm:pt modelId="{166E25EB-D3B8-46A7-BB42-D528B4AA6558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Квантовая природа этих систем создает новые проблемы с точки зрения конфиденциальности, безопасности и регулирования, которые могут иметь серьезные последствия для их использования в анализе поведенческих паттернов.</a:t>
          </a:r>
        </a:p>
      </dgm:t>
    </dgm:pt>
    <dgm:pt modelId="{96606270-8118-46D1-82BA-7B2B643EDD3C}" type="parTrans" cxnId="{AAF21F7F-9A02-4441-A468-40218CC16476}">
      <dgm:prSet/>
      <dgm:spPr/>
      <dgm:t>
        <a:bodyPr/>
        <a:lstStyle/>
        <a:p>
          <a:pPr algn="ctr"/>
          <a:endParaRPr lang="ru-RU" b="1"/>
        </a:p>
      </dgm:t>
    </dgm:pt>
    <dgm:pt modelId="{6CFA7C47-FD8D-40A3-A6BE-A3BE524D10E8}" type="sibTrans" cxnId="{AAF21F7F-9A02-4441-A468-40218CC16476}">
      <dgm:prSet/>
      <dgm:spPr/>
      <dgm:t>
        <a:bodyPr/>
        <a:lstStyle/>
        <a:p>
          <a:pPr algn="ctr"/>
          <a:endParaRPr lang="ru-RU" b="1"/>
        </a:p>
      </dgm:t>
    </dgm:pt>
    <dgm:pt modelId="{88A9E18F-67BF-4A67-A13B-96AD049E6CC6}" type="pres">
      <dgm:prSet presAssocID="{484F1DF6-98DD-4E00-A6B9-D5219392EA76}" presName="linear" presStyleCnt="0">
        <dgm:presLayoutVars>
          <dgm:animLvl val="lvl"/>
          <dgm:resizeHandles val="exact"/>
        </dgm:presLayoutVars>
      </dgm:prSet>
      <dgm:spPr/>
    </dgm:pt>
    <dgm:pt modelId="{97F16807-25A1-4B3A-8957-80E6728EBD3C}" type="pres">
      <dgm:prSet presAssocID="{8F61390B-4472-44A1-8D89-56FDABE925E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86CCAEC-126D-40BF-BC85-34ADC583519E}" type="pres">
      <dgm:prSet presAssocID="{82D16F5E-E863-406A-AAC9-A3FC8AB507BE}" presName="spacer" presStyleCnt="0"/>
      <dgm:spPr/>
    </dgm:pt>
    <dgm:pt modelId="{A0B88DEB-7CF2-4897-8288-D02D69B317AC}" type="pres">
      <dgm:prSet presAssocID="{86F635F9-5E15-4B5C-BF14-347EABB1EB8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B371711-4819-4194-AE65-E10169A62837}" type="pres">
      <dgm:prSet presAssocID="{AD5CDFED-D2B4-482B-B201-B9FE508E10F9}" presName="spacer" presStyleCnt="0"/>
      <dgm:spPr/>
    </dgm:pt>
    <dgm:pt modelId="{1136D515-581E-4620-AFD7-874E7711C8AC}" type="pres">
      <dgm:prSet presAssocID="{166E25EB-D3B8-46A7-BB42-D528B4AA655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3187F45-1C38-4FC9-9213-09E048751264}" srcId="{484F1DF6-98DD-4E00-A6B9-D5219392EA76}" destId="{8F61390B-4472-44A1-8D89-56FDABE925E2}" srcOrd="0" destOrd="0" parTransId="{0B32EAE7-CAD9-43D4-9F00-C8E08C0C29E7}" sibTransId="{82D16F5E-E863-406A-AAC9-A3FC8AB507BE}"/>
    <dgm:cxn modelId="{B99D8975-33E5-4145-828B-7EFFC55AB933}" type="presOf" srcId="{166E25EB-D3B8-46A7-BB42-D528B4AA6558}" destId="{1136D515-581E-4620-AFD7-874E7711C8AC}" srcOrd="0" destOrd="0" presId="urn:microsoft.com/office/officeart/2005/8/layout/vList2"/>
    <dgm:cxn modelId="{7C82687D-553C-4D89-9CE7-C6398A536461}" type="presOf" srcId="{484F1DF6-98DD-4E00-A6B9-D5219392EA76}" destId="{88A9E18F-67BF-4A67-A13B-96AD049E6CC6}" srcOrd="0" destOrd="0" presId="urn:microsoft.com/office/officeart/2005/8/layout/vList2"/>
    <dgm:cxn modelId="{AAF21F7F-9A02-4441-A468-40218CC16476}" srcId="{484F1DF6-98DD-4E00-A6B9-D5219392EA76}" destId="{166E25EB-D3B8-46A7-BB42-D528B4AA6558}" srcOrd="2" destOrd="0" parTransId="{96606270-8118-46D1-82BA-7B2B643EDD3C}" sibTransId="{6CFA7C47-FD8D-40A3-A6BE-A3BE524D10E8}"/>
    <dgm:cxn modelId="{4043CE83-3845-4AD8-BA56-EFBEF5F9D287}" srcId="{484F1DF6-98DD-4E00-A6B9-D5219392EA76}" destId="{86F635F9-5E15-4B5C-BF14-347EABB1EB8D}" srcOrd="1" destOrd="0" parTransId="{D8EF1973-061F-41BD-8DDC-9CAB3B6AC900}" sibTransId="{AD5CDFED-D2B4-482B-B201-B9FE508E10F9}"/>
    <dgm:cxn modelId="{2F1264D1-2A28-4E16-9C82-6DE7F17333CF}" type="presOf" srcId="{8F61390B-4472-44A1-8D89-56FDABE925E2}" destId="{97F16807-25A1-4B3A-8957-80E6728EBD3C}" srcOrd="0" destOrd="0" presId="urn:microsoft.com/office/officeart/2005/8/layout/vList2"/>
    <dgm:cxn modelId="{F610ECFA-88AA-41D8-928C-525FBA101855}" type="presOf" srcId="{86F635F9-5E15-4B5C-BF14-347EABB1EB8D}" destId="{A0B88DEB-7CF2-4897-8288-D02D69B317AC}" srcOrd="0" destOrd="0" presId="urn:microsoft.com/office/officeart/2005/8/layout/vList2"/>
    <dgm:cxn modelId="{A6C76A04-F541-4E8C-B93C-7EC2B49E493B}" type="presParOf" srcId="{88A9E18F-67BF-4A67-A13B-96AD049E6CC6}" destId="{97F16807-25A1-4B3A-8957-80E6728EBD3C}" srcOrd="0" destOrd="0" presId="urn:microsoft.com/office/officeart/2005/8/layout/vList2"/>
    <dgm:cxn modelId="{C1198FFA-E4AA-4DF7-A69D-22F0F07E0DDD}" type="presParOf" srcId="{88A9E18F-67BF-4A67-A13B-96AD049E6CC6}" destId="{A86CCAEC-126D-40BF-BC85-34ADC583519E}" srcOrd="1" destOrd="0" presId="urn:microsoft.com/office/officeart/2005/8/layout/vList2"/>
    <dgm:cxn modelId="{4FC90CF2-B619-4988-84B2-54811C541C8F}" type="presParOf" srcId="{88A9E18F-67BF-4A67-A13B-96AD049E6CC6}" destId="{A0B88DEB-7CF2-4897-8288-D02D69B317AC}" srcOrd="2" destOrd="0" presId="urn:microsoft.com/office/officeart/2005/8/layout/vList2"/>
    <dgm:cxn modelId="{66406EDD-C296-4332-83D9-D3AE71A4C5AD}" type="presParOf" srcId="{88A9E18F-67BF-4A67-A13B-96AD049E6CC6}" destId="{FB371711-4819-4194-AE65-E10169A62837}" srcOrd="3" destOrd="0" presId="urn:microsoft.com/office/officeart/2005/8/layout/vList2"/>
    <dgm:cxn modelId="{479AA09D-E6EC-4D1D-81C1-6A9D76F98C4A}" type="presParOf" srcId="{88A9E18F-67BF-4A67-A13B-96AD049E6CC6}" destId="{1136D515-581E-4620-AFD7-874E7711C8A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77A2C65-9224-4F80-ACD2-71EFB01E1674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E2B69009-F66A-4F1B-87BB-D186C6DAC1F9}">
      <dgm:prSet custT="1"/>
      <dgm:spPr/>
      <dgm:t>
        <a:bodyPr/>
        <a:lstStyle/>
        <a:p>
          <a:pPr algn="ctr"/>
          <a:r>
            <a:rPr lang="ru-RU" sz="3200" b="1"/>
            <a:t>Теоретические основы квантовых систем</a:t>
          </a:r>
        </a:p>
      </dgm:t>
    </dgm:pt>
    <dgm:pt modelId="{63188E9E-DA7C-497B-9992-D3232A2BE3EC}" type="parTrans" cxnId="{3EE06A57-FC94-4032-9A7B-7BECD46E2927}">
      <dgm:prSet/>
      <dgm:spPr/>
      <dgm:t>
        <a:bodyPr/>
        <a:lstStyle/>
        <a:p>
          <a:endParaRPr lang="ru-RU"/>
        </a:p>
      </dgm:t>
    </dgm:pt>
    <dgm:pt modelId="{B1BA2AE9-DCC0-4283-ADD9-E3F9FDBCAF37}" type="sibTrans" cxnId="{3EE06A57-FC94-4032-9A7B-7BECD46E2927}">
      <dgm:prSet/>
      <dgm:spPr/>
      <dgm:t>
        <a:bodyPr/>
        <a:lstStyle/>
        <a:p>
          <a:endParaRPr lang="ru-RU"/>
        </a:p>
      </dgm:t>
    </dgm:pt>
    <dgm:pt modelId="{1E254EAA-D83B-4D4A-BE35-AF521D10007C}" type="pres">
      <dgm:prSet presAssocID="{D77A2C65-9224-4F80-ACD2-71EFB01E1674}" presName="linear" presStyleCnt="0">
        <dgm:presLayoutVars>
          <dgm:animLvl val="lvl"/>
          <dgm:resizeHandles val="exact"/>
        </dgm:presLayoutVars>
      </dgm:prSet>
      <dgm:spPr/>
    </dgm:pt>
    <dgm:pt modelId="{0C590018-A5C9-473D-814C-369ED6A1D1AC}" type="pres">
      <dgm:prSet presAssocID="{E2B69009-F66A-4F1B-87BB-D186C6DAC1F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EE06A57-FC94-4032-9A7B-7BECD46E2927}" srcId="{D77A2C65-9224-4F80-ACD2-71EFB01E1674}" destId="{E2B69009-F66A-4F1B-87BB-D186C6DAC1F9}" srcOrd="0" destOrd="0" parTransId="{63188E9E-DA7C-497B-9992-D3232A2BE3EC}" sibTransId="{B1BA2AE9-DCC0-4283-ADD9-E3F9FDBCAF37}"/>
    <dgm:cxn modelId="{CB4B4BED-1DD2-425A-8081-3279B1D59121}" type="presOf" srcId="{E2B69009-F66A-4F1B-87BB-D186C6DAC1F9}" destId="{0C590018-A5C9-473D-814C-369ED6A1D1AC}" srcOrd="0" destOrd="0" presId="urn:microsoft.com/office/officeart/2005/8/layout/vList2"/>
    <dgm:cxn modelId="{566995F7-419B-475B-845A-29BA60C52F82}" type="presOf" srcId="{D77A2C65-9224-4F80-ACD2-71EFB01E1674}" destId="{1E254EAA-D83B-4D4A-BE35-AF521D10007C}" srcOrd="0" destOrd="0" presId="urn:microsoft.com/office/officeart/2005/8/layout/vList2"/>
    <dgm:cxn modelId="{5B34A689-B341-4A1A-B181-30FE31FC9423}" type="presParOf" srcId="{1E254EAA-D83B-4D4A-BE35-AF521D10007C}" destId="{0C590018-A5C9-473D-814C-369ED6A1D1A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4D54F33-C280-42F3-93FE-013FAA64F888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C4565C77-FF02-4B52-A9DE-3EE6247D7D99}">
      <dgm:prSet/>
      <dgm:spPr/>
      <dgm:t>
        <a:bodyPr/>
        <a:lstStyle/>
        <a:p>
          <a:pPr algn="ctr"/>
          <a:r>
            <a:rPr lang="ru-RU" b="1"/>
            <a:t>Принципы квантовой механики, включающие суперпозицию, запутанность, интерференцию и квантовый параллелизм, составляют основу функционирования квантовых компьютеров.</a:t>
          </a:r>
        </a:p>
      </dgm:t>
    </dgm:pt>
    <dgm:pt modelId="{3469AB25-A9D6-47DA-9F49-5605ABE1E1E1}" type="parTrans" cxnId="{92579BB6-C0BF-4D21-979E-AA1B5EA2CB10}">
      <dgm:prSet/>
      <dgm:spPr/>
      <dgm:t>
        <a:bodyPr/>
        <a:lstStyle/>
        <a:p>
          <a:pPr algn="ctr"/>
          <a:endParaRPr lang="ru-RU" b="1"/>
        </a:p>
      </dgm:t>
    </dgm:pt>
    <dgm:pt modelId="{DFDAABF6-DE64-4DAA-B2D3-81152CB253EB}" type="sibTrans" cxnId="{92579BB6-C0BF-4D21-979E-AA1B5EA2CB10}">
      <dgm:prSet/>
      <dgm:spPr/>
      <dgm:t>
        <a:bodyPr/>
        <a:lstStyle/>
        <a:p>
          <a:pPr algn="ctr"/>
          <a:endParaRPr lang="ru-RU" b="1"/>
        </a:p>
      </dgm:t>
    </dgm:pt>
    <dgm:pt modelId="{F4F66CB3-A8CC-47D7-8115-19B4C4543D28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Различные физические реализации квантовых компьютеров, включая сверхпроводящие кубиты, ионные ловушки и фотонные чипы, имеют свои преимущества и ограничения с точки зрения масштабируемости и точности.</a:t>
          </a:r>
        </a:p>
      </dgm:t>
    </dgm:pt>
    <dgm:pt modelId="{2AC8C759-00CB-46C3-B53A-1BC4F55E8B01}" type="parTrans" cxnId="{ED0B4092-CF19-4F62-A21E-4866E4D46F04}">
      <dgm:prSet/>
      <dgm:spPr/>
      <dgm:t>
        <a:bodyPr/>
        <a:lstStyle/>
        <a:p>
          <a:pPr algn="ctr"/>
          <a:endParaRPr lang="ru-RU" b="1"/>
        </a:p>
      </dgm:t>
    </dgm:pt>
    <dgm:pt modelId="{06888457-EB49-4F78-B632-7F43528A000A}" type="sibTrans" cxnId="{ED0B4092-CF19-4F62-A21E-4866E4D46F04}">
      <dgm:prSet/>
      <dgm:spPr/>
      <dgm:t>
        <a:bodyPr/>
        <a:lstStyle/>
        <a:p>
          <a:pPr algn="ctr"/>
          <a:endParaRPr lang="ru-RU" b="1"/>
        </a:p>
      </dgm:t>
    </dgm:pt>
    <dgm:pt modelId="{C32EEF07-F081-4CB7-BCA3-ED74F73B6266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Несмотря на прогресс в квантовых вычислениях, все еще необходимо решить ряд проблем, таких как масштабируемость, исправление ошибок и декогеренция.</a:t>
          </a:r>
        </a:p>
      </dgm:t>
    </dgm:pt>
    <dgm:pt modelId="{7914081D-C417-44EA-A54C-C9D22B3C52ED}" type="parTrans" cxnId="{ADE38D99-7DDD-42FA-A59B-8AE9B2F9AE21}">
      <dgm:prSet/>
      <dgm:spPr/>
      <dgm:t>
        <a:bodyPr/>
        <a:lstStyle/>
        <a:p>
          <a:pPr algn="ctr"/>
          <a:endParaRPr lang="ru-RU" b="1"/>
        </a:p>
      </dgm:t>
    </dgm:pt>
    <dgm:pt modelId="{7A2C3559-2669-4473-B97C-6F8F4DE254D9}" type="sibTrans" cxnId="{ADE38D99-7DDD-42FA-A59B-8AE9B2F9AE21}">
      <dgm:prSet/>
      <dgm:spPr/>
      <dgm:t>
        <a:bodyPr/>
        <a:lstStyle/>
        <a:p>
          <a:pPr algn="ctr"/>
          <a:endParaRPr lang="ru-RU" b="1"/>
        </a:p>
      </dgm:t>
    </dgm:pt>
    <dgm:pt modelId="{871FC530-9E94-4424-8B8F-A61D791C5117}" type="pres">
      <dgm:prSet presAssocID="{54D54F33-C280-42F3-93FE-013FAA64F888}" presName="linear" presStyleCnt="0">
        <dgm:presLayoutVars>
          <dgm:animLvl val="lvl"/>
          <dgm:resizeHandles val="exact"/>
        </dgm:presLayoutVars>
      </dgm:prSet>
      <dgm:spPr/>
    </dgm:pt>
    <dgm:pt modelId="{552D94ED-E249-4BAE-8D50-A6032C3DBE6F}" type="pres">
      <dgm:prSet presAssocID="{C4565C77-FF02-4B52-A9DE-3EE6247D7D9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01203EF-82AA-470B-AB75-1C88150DAA6F}" type="pres">
      <dgm:prSet presAssocID="{DFDAABF6-DE64-4DAA-B2D3-81152CB253EB}" presName="spacer" presStyleCnt="0"/>
      <dgm:spPr/>
    </dgm:pt>
    <dgm:pt modelId="{8F6010E0-D623-4FBF-80D8-7648C8FB5B2C}" type="pres">
      <dgm:prSet presAssocID="{F4F66CB3-A8CC-47D7-8115-19B4C4543D2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314DB15-4165-41FB-B605-A3C2971325B1}" type="pres">
      <dgm:prSet presAssocID="{06888457-EB49-4F78-B632-7F43528A000A}" presName="spacer" presStyleCnt="0"/>
      <dgm:spPr/>
    </dgm:pt>
    <dgm:pt modelId="{AD5EC7A0-76A9-48A6-8CCD-650413D3A436}" type="pres">
      <dgm:prSet presAssocID="{C32EEF07-F081-4CB7-BCA3-ED74F73B626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BC04727-31A4-4009-BE0C-4D032A3C941B}" type="presOf" srcId="{54D54F33-C280-42F3-93FE-013FAA64F888}" destId="{871FC530-9E94-4424-8B8F-A61D791C5117}" srcOrd="0" destOrd="0" presId="urn:microsoft.com/office/officeart/2005/8/layout/vList2"/>
    <dgm:cxn modelId="{7B7C1E3D-1666-4A5A-8D0E-E61093823012}" type="presOf" srcId="{F4F66CB3-A8CC-47D7-8115-19B4C4543D28}" destId="{8F6010E0-D623-4FBF-80D8-7648C8FB5B2C}" srcOrd="0" destOrd="0" presId="urn:microsoft.com/office/officeart/2005/8/layout/vList2"/>
    <dgm:cxn modelId="{CF86E07B-7C92-494F-A21F-B02CA5BBE6CB}" type="presOf" srcId="{C32EEF07-F081-4CB7-BCA3-ED74F73B6266}" destId="{AD5EC7A0-76A9-48A6-8CCD-650413D3A436}" srcOrd="0" destOrd="0" presId="urn:microsoft.com/office/officeart/2005/8/layout/vList2"/>
    <dgm:cxn modelId="{FE69AA7C-8740-4A22-8853-9C7EA4F3E3F4}" type="presOf" srcId="{C4565C77-FF02-4B52-A9DE-3EE6247D7D99}" destId="{552D94ED-E249-4BAE-8D50-A6032C3DBE6F}" srcOrd="0" destOrd="0" presId="urn:microsoft.com/office/officeart/2005/8/layout/vList2"/>
    <dgm:cxn modelId="{ED0B4092-CF19-4F62-A21E-4866E4D46F04}" srcId="{54D54F33-C280-42F3-93FE-013FAA64F888}" destId="{F4F66CB3-A8CC-47D7-8115-19B4C4543D28}" srcOrd="1" destOrd="0" parTransId="{2AC8C759-00CB-46C3-B53A-1BC4F55E8B01}" sibTransId="{06888457-EB49-4F78-B632-7F43528A000A}"/>
    <dgm:cxn modelId="{ADE38D99-7DDD-42FA-A59B-8AE9B2F9AE21}" srcId="{54D54F33-C280-42F3-93FE-013FAA64F888}" destId="{C32EEF07-F081-4CB7-BCA3-ED74F73B6266}" srcOrd="2" destOrd="0" parTransId="{7914081D-C417-44EA-A54C-C9D22B3C52ED}" sibTransId="{7A2C3559-2669-4473-B97C-6F8F4DE254D9}"/>
    <dgm:cxn modelId="{92579BB6-C0BF-4D21-979E-AA1B5EA2CB10}" srcId="{54D54F33-C280-42F3-93FE-013FAA64F888}" destId="{C4565C77-FF02-4B52-A9DE-3EE6247D7D99}" srcOrd="0" destOrd="0" parTransId="{3469AB25-A9D6-47DA-9F49-5605ABE1E1E1}" sibTransId="{DFDAABF6-DE64-4DAA-B2D3-81152CB253EB}"/>
    <dgm:cxn modelId="{89921ED2-A6C3-400A-8110-287BB9DFB99C}" type="presParOf" srcId="{871FC530-9E94-4424-8B8F-A61D791C5117}" destId="{552D94ED-E249-4BAE-8D50-A6032C3DBE6F}" srcOrd="0" destOrd="0" presId="urn:microsoft.com/office/officeart/2005/8/layout/vList2"/>
    <dgm:cxn modelId="{ACE4C765-FB3C-48FC-A2AB-6F402D4286E0}" type="presParOf" srcId="{871FC530-9E94-4424-8B8F-A61D791C5117}" destId="{301203EF-82AA-470B-AB75-1C88150DAA6F}" srcOrd="1" destOrd="0" presId="urn:microsoft.com/office/officeart/2005/8/layout/vList2"/>
    <dgm:cxn modelId="{48086BE6-4CFD-45DE-AC00-84431C7B848F}" type="presParOf" srcId="{871FC530-9E94-4424-8B8F-A61D791C5117}" destId="{8F6010E0-D623-4FBF-80D8-7648C8FB5B2C}" srcOrd="2" destOrd="0" presId="urn:microsoft.com/office/officeart/2005/8/layout/vList2"/>
    <dgm:cxn modelId="{06DC5842-134D-4C09-8DC0-69042C449992}" type="presParOf" srcId="{871FC530-9E94-4424-8B8F-A61D791C5117}" destId="{A314DB15-4165-41FB-B605-A3C2971325B1}" srcOrd="3" destOrd="0" presId="urn:microsoft.com/office/officeart/2005/8/layout/vList2"/>
    <dgm:cxn modelId="{86FEFE4A-D991-4CB6-AE3F-7D0F1C2D7DC5}" type="presParOf" srcId="{871FC530-9E94-4424-8B8F-A61D791C5117}" destId="{AD5EC7A0-76A9-48A6-8CCD-650413D3A43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059453E-E31D-452B-9E29-6FD09833CA90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AD43783-1130-4B7A-8482-9F4CC664D964}">
      <dgm:prSet custT="1"/>
      <dgm:spPr/>
      <dgm:t>
        <a:bodyPr/>
        <a:lstStyle/>
        <a:p>
          <a:pPr algn="ctr"/>
          <a:r>
            <a:rPr lang="ru-RU" sz="2800" b="1"/>
            <a:t>Применение искусственного интеллекта в поведенческом анализе</a:t>
          </a:r>
        </a:p>
      </dgm:t>
    </dgm:pt>
    <dgm:pt modelId="{DD9E48D3-4141-4A42-AAF5-041CA256AB17}" type="parTrans" cxnId="{98F31269-760F-41F9-AAFA-7F456DFF2454}">
      <dgm:prSet/>
      <dgm:spPr/>
      <dgm:t>
        <a:bodyPr/>
        <a:lstStyle/>
        <a:p>
          <a:endParaRPr lang="ru-RU" b="1"/>
        </a:p>
      </dgm:t>
    </dgm:pt>
    <dgm:pt modelId="{DD4D2C43-A50F-4747-A8F5-D5251D349112}" type="sibTrans" cxnId="{98F31269-760F-41F9-AAFA-7F456DFF2454}">
      <dgm:prSet/>
      <dgm:spPr/>
      <dgm:t>
        <a:bodyPr/>
        <a:lstStyle/>
        <a:p>
          <a:endParaRPr lang="ru-RU" b="1"/>
        </a:p>
      </dgm:t>
    </dgm:pt>
    <dgm:pt modelId="{77558504-9B78-4932-AD0C-7282C360889F}" type="pres">
      <dgm:prSet presAssocID="{E059453E-E31D-452B-9E29-6FD09833CA90}" presName="linear" presStyleCnt="0">
        <dgm:presLayoutVars>
          <dgm:animLvl val="lvl"/>
          <dgm:resizeHandles val="exact"/>
        </dgm:presLayoutVars>
      </dgm:prSet>
      <dgm:spPr/>
    </dgm:pt>
    <dgm:pt modelId="{4CE2211B-8FBA-41A9-9EA3-3C00511A4CA1}" type="pres">
      <dgm:prSet presAssocID="{DAD43783-1130-4B7A-8482-9F4CC664D964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89BAF615-7479-4AA2-A48A-CB3120809D21}" type="presOf" srcId="{E059453E-E31D-452B-9E29-6FD09833CA90}" destId="{77558504-9B78-4932-AD0C-7282C360889F}" srcOrd="0" destOrd="0" presId="urn:microsoft.com/office/officeart/2005/8/layout/vList2"/>
    <dgm:cxn modelId="{B355AD66-BB35-4B57-BC51-5D4328CE1342}" type="presOf" srcId="{DAD43783-1130-4B7A-8482-9F4CC664D964}" destId="{4CE2211B-8FBA-41A9-9EA3-3C00511A4CA1}" srcOrd="0" destOrd="0" presId="urn:microsoft.com/office/officeart/2005/8/layout/vList2"/>
    <dgm:cxn modelId="{98F31269-760F-41F9-AAFA-7F456DFF2454}" srcId="{E059453E-E31D-452B-9E29-6FD09833CA90}" destId="{DAD43783-1130-4B7A-8482-9F4CC664D964}" srcOrd="0" destOrd="0" parTransId="{DD9E48D3-4141-4A42-AAF5-041CA256AB17}" sibTransId="{DD4D2C43-A50F-4747-A8F5-D5251D349112}"/>
    <dgm:cxn modelId="{0AA74A82-09FB-491B-8ABB-7F73D3E94B24}" type="presParOf" srcId="{77558504-9B78-4932-AD0C-7282C360889F}" destId="{4CE2211B-8FBA-41A9-9EA3-3C00511A4CA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8D44973-75E9-4B97-9101-A45893767683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808DB4F1-8F51-40E8-9EB0-9EA006C991A7}">
      <dgm:prSet/>
      <dgm:spPr/>
      <dgm:t>
        <a:bodyPr/>
        <a:lstStyle/>
        <a:p>
          <a:pPr algn="ctr"/>
          <a:r>
            <a:rPr lang="ru-RU" b="1"/>
            <a:t>Алгоритмы машинного обучения используются для выявления закономерностей в преступном поведении, включая прогнозирование рецидива и выявление потенциальных подозреваемых на основе поведенческих профилей.</a:t>
          </a:r>
        </a:p>
      </dgm:t>
    </dgm:pt>
    <dgm:pt modelId="{FA32CAEC-FCFF-4375-9059-5753AAA5F569}" type="parTrans" cxnId="{EC642704-AD02-40C2-B3C1-AF67E2F54EA6}">
      <dgm:prSet/>
      <dgm:spPr/>
      <dgm:t>
        <a:bodyPr/>
        <a:lstStyle/>
        <a:p>
          <a:pPr algn="ctr"/>
          <a:endParaRPr lang="ru-RU" b="1"/>
        </a:p>
      </dgm:t>
    </dgm:pt>
    <dgm:pt modelId="{DC847EAF-2892-45EB-9669-8EB9B21D9215}" type="sibTrans" cxnId="{EC642704-AD02-40C2-B3C1-AF67E2F54EA6}">
      <dgm:prSet/>
      <dgm:spPr/>
      <dgm:t>
        <a:bodyPr/>
        <a:lstStyle/>
        <a:p>
          <a:pPr algn="ctr"/>
          <a:endParaRPr lang="ru-RU" b="1"/>
        </a:p>
      </dgm:t>
    </dgm:pt>
    <dgm:pt modelId="{6A63147E-341C-48CA-BD64-913BAAC45670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Квантовые алгоритмы распознавания паттернов, такие как квантовая опорная векторная машина и квантовый алгоритм k-ближайших соседей, могут более эффективно выявлять сложные паттерны в поведенческих данных.</a:t>
          </a:r>
        </a:p>
      </dgm:t>
    </dgm:pt>
    <dgm:pt modelId="{61F792C8-47A2-44DF-8FA8-49B2D61FC073}" type="parTrans" cxnId="{CC9EDEE2-45D3-4E14-AD15-7FB03935D745}">
      <dgm:prSet/>
      <dgm:spPr/>
      <dgm:t>
        <a:bodyPr/>
        <a:lstStyle/>
        <a:p>
          <a:pPr algn="ctr"/>
          <a:endParaRPr lang="ru-RU" b="1"/>
        </a:p>
      </dgm:t>
    </dgm:pt>
    <dgm:pt modelId="{F17ABCBE-6D01-44E0-BC49-09105DF30E1F}" type="sibTrans" cxnId="{CC9EDEE2-45D3-4E14-AD15-7FB03935D745}">
      <dgm:prSet/>
      <dgm:spPr/>
      <dgm:t>
        <a:bodyPr/>
        <a:lstStyle/>
        <a:p>
          <a:pPr algn="ctr"/>
          <a:endParaRPr lang="ru-RU" b="1"/>
        </a:p>
      </dgm:t>
    </dgm:pt>
    <dgm:pt modelId="{C8E3892A-FF2C-4F4D-91BF-50D89A62B196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Методы квантового машинного обучения могут быть использованы для составления криминального профиля, позволяя идентифицировать ключевые характеристики и поведенческие паттерны преступлений.</a:t>
          </a:r>
        </a:p>
      </dgm:t>
    </dgm:pt>
    <dgm:pt modelId="{BBDA17A1-BF9A-418B-BC4C-17897AE7A8C1}" type="parTrans" cxnId="{41C2BC6D-AF7C-4A08-9D3D-2F3A8DD61EA5}">
      <dgm:prSet/>
      <dgm:spPr/>
      <dgm:t>
        <a:bodyPr/>
        <a:lstStyle/>
        <a:p>
          <a:pPr algn="ctr"/>
          <a:endParaRPr lang="ru-RU" b="1"/>
        </a:p>
      </dgm:t>
    </dgm:pt>
    <dgm:pt modelId="{1CE6C96D-FE0D-465E-B8CF-4B490EC1E54E}" type="sibTrans" cxnId="{41C2BC6D-AF7C-4A08-9D3D-2F3A8DD61EA5}">
      <dgm:prSet/>
      <dgm:spPr/>
      <dgm:t>
        <a:bodyPr/>
        <a:lstStyle/>
        <a:p>
          <a:pPr algn="ctr"/>
          <a:endParaRPr lang="ru-RU" b="1"/>
        </a:p>
      </dgm:t>
    </dgm:pt>
    <dgm:pt modelId="{54EB3BB0-5DE9-427D-8E6F-8FC042DE0C45}" type="pres">
      <dgm:prSet presAssocID="{E8D44973-75E9-4B97-9101-A45893767683}" presName="linear" presStyleCnt="0">
        <dgm:presLayoutVars>
          <dgm:animLvl val="lvl"/>
          <dgm:resizeHandles val="exact"/>
        </dgm:presLayoutVars>
      </dgm:prSet>
      <dgm:spPr/>
    </dgm:pt>
    <dgm:pt modelId="{D0D8F8D1-49FC-4519-A016-5C5F50BC0FCF}" type="pres">
      <dgm:prSet presAssocID="{808DB4F1-8F51-40E8-9EB0-9EA006C991A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DC97BEB-BC12-42B1-9852-4ABEAB158AF7}" type="pres">
      <dgm:prSet presAssocID="{DC847EAF-2892-45EB-9669-8EB9B21D9215}" presName="spacer" presStyleCnt="0"/>
      <dgm:spPr/>
    </dgm:pt>
    <dgm:pt modelId="{F62E9DA1-C053-473E-90BF-D10AA7A8442F}" type="pres">
      <dgm:prSet presAssocID="{6A63147E-341C-48CA-BD64-913BAAC4567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B0CCFD6-1916-4FDD-9E8F-C3569BCE24EF}" type="pres">
      <dgm:prSet presAssocID="{F17ABCBE-6D01-44E0-BC49-09105DF30E1F}" presName="spacer" presStyleCnt="0"/>
      <dgm:spPr/>
    </dgm:pt>
    <dgm:pt modelId="{7A37C4A0-C59B-4C44-BCB5-768EFEE67A68}" type="pres">
      <dgm:prSet presAssocID="{C8E3892A-FF2C-4F4D-91BF-50D89A62B19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C642704-AD02-40C2-B3C1-AF67E2F54EA6}" srcId="{E8D44973-75E9-4B97-9101-A45893767683}" destId="{808DB4F1-8F51-40E8-9EB0-9EA006C991A7}" srcOrd="0" destOrd="0" parTransId="{FA32CAEC-FCFF-4375-9059-5753AAA5F569}" sibTransId="{DC847EAF-2892-45EB-9669-8EB9B21D9215}"/>
    <dgm:cxn modelId="{699E2525-3D42-4D8D-8CF5-CF0AE27C7673}" type="presOf" srcId="{808DB4F1-8F51-40E8-9EB0-9EA006C991A7}" destId="{D0D8F8D1-49FC-4519-A016-5C5F50BC0FCF}" srcOrd="0" destOrd="0" presId="urn:microsoft.com/office/officeart/2005/8/layout/vList2"/>
    <dgm:cxn modelId="{B818A54D-7691-4F84-A633-848518EF6B29}" type="presOf" srcId="{C8E3892A-FF2C-4F4D-91BF-50D89A62B196}" destId="{7A37C4A0-C59B-4C44-BCB5-768EFEE67A68}" srcOrd="0" destOrd="0" presId="urn:microsoft.com/office/officeart/2005/8/layout/vList2"/>
    <dgm:cxn modelId="{41C2BC6D-AF7C-4A08-9D3D-2F3A8DD61EA5}" srcId="{E8D44973-75E9-4B97-9101-A45893767683}" destId="{C8E3892A-FF2C-4F4D-91BF-50D89A62B196}" srcOrd="2" destOrd="0" parTransId="{BBDA17A1-BF9A-418B-BC4C-17897AE7A8C1}" sibTransId="{1CE6C96D-FE0D-465E-B8CF-4B490EC1E54E}"/>
    <dgm:cxn modelId="{B6A37772-8993-4C91-9A54-05ABDCAD2DDE}" type="presOf" srcId="{6A63147E-341C-48CA-BD64-913BAAC45670}" destId="{F62E9DA1-C053-473E-90BF-D10AA7A8442F}" srcOrd="0" destOrd="0" presId="urn:microsoft.com/office/officeart/2005/8/layout/vList2"/>
    <dgm:cxn modelId="{944EE4A4-0997-4626-9B3E-BDCF6EDFC3DB}" type="presOf" srcId="{E8D44973-75E9-4B97-9101-A45893767683}" destId="{54EB3BB0-5DE9-427D-8E6F-8FC042DE0C45}" srcOrd="0" destOrd="0" presId="urn:microsoft.com/office/officeart/2005/8/layout/vList2"/>
    <dgm:cxn modelId="{CC9EDEE2-45D3-4E14-AD15-7FB03935D745}" srcId="{E8D44973-75E9-4B97-9101-A45893767683}" destId="{6A63147E-341C-48CA-BD64-913BAAC45670}" srcOrd="1" destOrd="0" parTransId="{61F792C8-47A2-44DF-8FA8-49B2D61FC073}" sibTransId="{F17ABCBE-6D01-44E0-BC49-09105DF30E1F}"/>
    <dgm:cxn modelId="{CE8666DD-33EE-4988-84AF-640FF6CFCCCF}" type="presParOf" srcId="{54EB3BB0-5DE9-427D-8E6F-8FC042DE0C45}" destId="{D0D8F8D1-49FC-4519-A016-5C5F50BC0FCF}" srcOrd="0" destOrd="0" presId="urn:microsoft.com/office/officeart/2005/8/layout/vList2"/>
    <dgm:cxn modelId="{79C5F0B3-7E84-4E70-B9CE-BC37089315E3}" type="presParOf" srcId="{54EB3BB0-5DE9-427D-8E6F-8FC042DE0C45}" destId="{BDC97BEB-BC12-42B1-9852-4ABEAB158AF7}" srcOrd="1" destOrd="0" presId="urn:microsoft.com/office/officeart/2005/8/layout/vList2"/>
    <dgm:cxn modelId="{C5BBDEFA-2407-4D5E-8085-E93A9E0E952D}" type="presParOf" srcId="{54EB3BB0-5DE9-427D-8E6F-8FC042DE0C45}" destId="{F62E9DA1-C053-473E-90BF-D10AA7A8442F}" srcOrd="2" destOrd="0" presId="urn:microsoft.com/office/officeart/2005/8/layout/vList2"/>
    <dgm:cxn modelId="{8F2D32B7-B4CE-4338-B5E5-8247297C626C}" type="presParOf" srcId="{54EB3BB0-5DE9-427D-8E6F-8FC042DE0C45}" destId="{FB0CCFD6-1916-4FDD-9E8F-C3569BCE24EF}" srcOrd="3" destOrd="0" presId="urn:microsoft.com/office/officeart/2005/8/layout/vList2"/>
    <dgm:cxn modelId="{1E4D20A5-A944-485D-A0E5-7F05D613DECA}" type="presParOf" srcId="{54EB3BB0-5DE9-427D-8E6F-8FC042DE0C45}" destId="{7A37C4A0-C59B-4C44-BCB5-768EFEE67A6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E14ABC4-6706-419F-8CC3-73C6AD9A8715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A4880A69-A211-4C3F-98FF-0D75F6F64938}">
      <dgm:prSet custT="1"/>
      <dgm:spPr/>
      <dgm:t>
        <a:bodyPr/>
        <a:lstStyle/>
        <a:p>
          <a:pPr algn="ctr"/>
          <a:r>
            <a:rPr lang="ru-RU" sz="2800" b="1"/>
            <a:t>Методологические основы исследования</a:t>
          </a:r>
        </a:p>
      </dgm:t>
    </dgm:pt>
    <dgm:pt modelId="{1AE07CAB-55A0-4473-B9C3-CF09BCCDE38D}" type="parTrans" cxnId="{10040A98-5280-4615-8EDB-6386D1FBDF16}">
      <dgm:prSet/>
      <dgm:spPr/>
      <dgm:t>
        <a:bodyPr/>
        <a:lstStyle/>
        <a:p>
          <a:endParaRPr lang="ru-RU"/>
        </a:p>
      </dgm:t>
    </dgm:pt>
    <dgm:pt modelId="{3A47F469-2E36-4242-A540-B6D4B01C5786}" type="sibTrans" cxnId="{10040A98-5280-4615-8EDB-6386D1FBDF16}">
      <dgm:prSet/>
      <dgm:spPr/>
      <dgm:t>
        <a:bodyPr/>
        <a:lstStyle/>
        <a:p>
          <a:endParaRPr lang="ru-RU"/>
        </a:p>
      </dgm:t>
    </dgm:pt>
    <dgm:pt modelId="{2FCABA5C-ACD0-4438-8EFE-33791C84F409}" type="pres">
      <dgm:prSet presAssocID="{4E14ABC4-6706-419F-8CC3-73C6AD9A8715}" presName="linear" presStyleCnt="0">
        <dgm:presLayoutVars>
          <dgm:animLvl val="lvl"/>
          <dgm:resizeHandles val="exact"/>
        </dgm:presLayoutVars>
      </dgm:prSet>
      <dgm:spPr/>
    </dgm:pt>
    <dgm:pt modelId="{0B4F6FF1-52B4-4BB2-940E-AD02548C04C6}" type="pres">
      <dgm:prSet presAssocID="{A4880A69-A211-4C3F-98FF-0D75F6F64938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5ECFDE0D-E793-4DF9-BF4D-EABD39273160}" type="presOf" srcId="{4E14ABC4-6706-419F-8CC3-73C6AD9A8715}" destId="{2FCABA5C-ACD0-4438-8EFE-33791C84F409}" srcOrd="0" destOrd="0" presId="urn:microsoft.com/office/officeart/2005/8/layout/vList2"/>
    <dgm:cxn modelId="{10040A98-5280-4615-8EDB-6386D1FBDF16}" srcId="{4E14ABC4-6706-419F-8CC3-73C6AD9A8715}" destId="{A4880A69-A211-4C3F-98FF-0D75F6F64938}" srcOrd="0" destOrd="0" parTransId="{1AE07CAB-55A0-4473-B9C3-CF09BCCDE38D}" sibTransId="{3A47F469-2E36-4242-A540-B6D4B01C5786}"/>
    <dgm:cxn modelId="{5A096FA5-C143-41A3-9398-861F397BCB0A}" type="presOf" srcId="{A4880A69-A211-4C3F-98FF-0D75F6F64938}" destId="{0B4F6FF1-52B4-4BB2-940E-AD02548C04C6}" srcOrd="0" destOrd="0" presId="urn:microsoft.com/office/officeart/2005/8/layout/vList2"/>
    <dgm:cxn modelId="{98BF5C57-834B-437C-9FE3-8A8660D89164}" type="presParOf" srcId="{2FCABA5C-ACD0-4438-8EFE-33791C84F409}" destId="{0B4F6FF1-52B4-4BB2-940E-AD02548C04C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FD232EC-AC05-48FB-B026-A7B402F6B160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E979D01-131B-4F46-B857-7F67CB27E5F5}">
      <dgm:prSet/>
      <dgm:spPr/>
      <dgm:t>
        <a:bodyPr/>
        <a:lstStyle/>
        <a:p>
          <a:pPr algn="ctr"/>
          <a:r>
            <a:rPr lang="ru-RU" b="1"/>
            <a:t>Предлагаемая прогностическая методология направлена на систематическое изучение и упреждающее решение проблем, связанных с квантовой реальностью в поведенческом анализе.</a:t>
          </a:r>
        </a:p>
      </dgm:t>
    </dgm:pt>
    <dgm:pt modelId="{F9FD1AFF-8F3E-448A-A570-33AB90F46AAF}" type="parTrans" cxnId="{F823F637-C788-4A55-A829-D1FAD36F1823}">
      <dgm:prSet/>
      <dgm:spPr/>
      <dgm:t>
        <a:bodyPr/>
        <a:lstStyle/>
        <a:p>
          <a:pPr algn="ctr"/>
          <a:endParaRPr lang="ru-RU" b="1"/>
        </a:p>
      </dgm:t>
    </dgm:pt>
    <dgm:pt modelId="{8B99795A-636B-434C-B505-C5C69A9F63B8}" type="sibTrans" cxnId="{F823F637-C788-4A55-A829-D1FAD36F1823}">
      <dgm:prSet/>
      <dgm:spPr/>
      <dgm:t>
        <a:bodyPr/>
        <a:lstStyle/>
        <a:p>
          <a:pPr algn="ctr"/>
          <a:endParaRPr lang="ru-RU" b="1"/>
        </a:p>
      </dgm:t>
    </dgm:pt>
    <dgm:pt modelId="{6129B97A-67E9-495C-93CA-DC920000A951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Методология включает определение проблемного пространства, анализ фундаментальных свойств квантовых систем и разработку концептуальных основ.</a:t>
          </a:r>
        </a:p>
      </dgm:t>
    </dgm:pt>
    <dgm:pt modelId="{3204A7B9-B613-4764-A2A8-2342EABD14A7}" type="parTrans" cxnId="{8332575F-4211-418F-A7BC-B6D3EA3BF969}">
      <dgm:prSet/>
      <dgm:spPr/>
      <dgm:t>
        <a:bodyPr/>
        <a:lstStyle/>
        <a:p>
          <a:pPr algn="ctr"/>
          <a:endParaRPr lang="ru-RU" b="1"/>
        </a:p>
      </dgm:t>
    </dgm:pt>
    <dgm:pt modelId="{C7BF1A15-B0A7-4AA2-9D99-83B61E105BD1}" type="sibTrans" cxnId="{8332575F-4211-418F-A7BC-B6D3EA3BF969}">
      <dgm:prSet/>
      <dgm:spPr/>
      <dgm:t>
        <a:bodyPr/>
        <a:lstStyle/>
        <a:p>
          <a:pPr algn="ctr"/>
          <a:endParaRPr lang="ru-RU" b="1"/>
        </a:p>
      </dgm:t>
    </dgm:pt>
    <dgm:pt modelId="{C312B7C8-E3C4-4578-86D1-4E4250722496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Междисциплинарный подход имеет решающее значение для выработки всестороннего понимания сложных проблем и формулирования эффективных решений.</a:t>
          </a:r>
        </a:p>
      </dgm:t>
    </dgm:pt>
    <dgm:pt modelId="{21A527B0-299D-43B4-8573-56816F7E7B77}" type="parTrans" cxnId="{779EEFCB-1AD4-4E77-9078-C2841C13C00D}">
      <dgm:prSet/>
      <dgm:spPr/>
      <dgm:t>
        <a:bodyPr/>
        <a:lstStyle/>
        <a:p>
          <a:pPr algn="ctr"/>
          <a:endParaRPr lang="ru-RU" b="1"/>
        </a:p>
      </dgm:t>
    </dgm:pt>
    <dgm:pt modelId="{E1A2049B-25D6-4BC8-99DE-80FDDB80B19F}" type="sibTrans" cxnId="{779EEFCB-1AD4-4E77-9078-C2841C13C00D}">
      <dgm:prSet/>
      <dgm:spPr/>
      <dgm:t>
        <a:bodyPr/>
        <a:lstStyle/>
        <a:p>
          <a:pPr algn="ctr"/>
          <a:endParaRPr lang="ru-RU" b="1"/>
        </a:p>
      </dgm:t>
    </dgm:pt>
    <dgm:pt modelId="{8D08C592-5450-4BC3-B3D4-5C6EC5292705}" type="pres">
      <dgm:prSet presAssocID="{6FD232EC-AC05-48FB-B026-A7B402F6B160}" presName="linear" presStyleCnt="0">
        <dgm:presLayoutVars>
          <dgm:animLvl val="lvl"/>
          <dgm:resizeHandles val="exact"/>
        </dgm:presLayoutVars>
      </dgm:prSet>
      <dgm:spPr/>
    </dgm:pt>
    <dgm:pt modelId="{42DEE455-27EB-4741-94BF-A576231D9EA3}" type="pres">
      <dgm:prSet presAssocID="{DE979D01-131B-4F46-B857-7F67CB27E5F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68517D0-8F47-46D2-813E-9FCF78CF1B32}" type="pres">
      <dgm:prSet presAssocID="{8B99795A-636B-434C-B505-C5C69A9F63B8}" presName="spacer" presStyleCnt="0"/>
      <dgm:spPr/>
    </dgm:pt>
    <dgm:pt modelId="{CBD9F618-7941-49E8-9AC4-58259C184579}" type="pres">
      <dgm:prSet presAssocID="{6129B97A-67E9-495C-93CA-DC920000A95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A312FCF-54F9-4558-B7E3-B57E2214A3F8}" type="pres">
      <dgm:prSet presAssocID="{C7BF1A15-B0A7-4AA2-9D99-83B61E105BD1}" presName="spacer" presStyleCnt="0"/>
      <dgm:spPr/>
    </dgm:pt>
    <dgm:pt modelId="{6E0EC8CE-243C-4F13-8398-9C0EDB50ED93}" type="pres">
      <dgm:prSet presAssocID="{C312B7C8-E3C4-4578-86D1-4E425072249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823F637-C788-4A55-A829-D1FAD36F1823}" srcId="{6FD232EC-AC05-48FB-B026-A7B402F6B160}" destId="{DE979D01-131B-4F46-B857-7F67CB27E5F5}" srcOrd="0" destOrd="0" parTransId="{F9FD1AFF-8F3E-448A-A570-33AB90F46AAF}" sibTransId="{8B99795A-636B-434C-B505-C5C69A9F63B8}"/>
    <dgm:cxn modelId="{B159DD5D-EBBB-47B6-BA4F-EEF75CDA27F5}" type="presOf" srcId="{6129B97A-67E9-495C-93CA-DC920000A951}" destId="{CBD9F618-7941-49E8-9AC4-58259C184579}" srcOrd="0" destOrd="0" presId="urn:microsoft.com/office/officeart/2005/8/layout/vList2"/>
    <dgm:cxn modelId="{8332575F-4211-418F-A7BC-B6D3EA3BF969}" srcId="{6FD232EC-AC05-48FB-B026-A7B402F6B160}" destId="{6129B97A-67E9-495C-93CA-DC920000A951}" srcOrd="1" destOrd="0" parTransId="{3204A7B9-B613-4764-A2A8-2342EABD14A7}" sibTransId="{C7BF1A15-B0A7-4AA2-9D99-83B61E105BD1}"/>
    <dgm:cxn modelId="{D8F7A4A5-D8CC-4192-A857-9D6BDF0EB5BB}" type="presOf" srcId="{C312B7C8-E3C4-4578-86D1-4E4250722496}" destId="{6E0EC8CE-243C-4F13-8398-9C0EDB50ED93}" srcOrd="0" destOrd="0" presId="urn:microsoft.com/office/officeart/2005/8/layout/vList2"/>
    <dgm:cxn modelId="{EFD50DAF-E4D7-4514-8CDC-AD471F4CA4FC}" type="presOf" srcId="{6FD232EC-AC05-48FB-B026-A7B402F6B160}" destId="{8D08C592-5450-4BC3-B3D4-5C6EC5292705}" srcOrd="0" destOrd="0" presId="urn:microsoft.com/office/officeart/2005/8/layout/vList2"/>
    <dgm:cxn modelId="{E21E2BB0-00C7-4370-8995-06F8D010FA23}" type="presOf" srcId="{DE979D01-131B-4F46-B857-7F67CB27E5F5}" destId="{42DEE455-27EB-4741-94BF-A576231D9EA3}" srcOrd="0" destOrd="0" presId="urn:microsoft.com/office/officeart/2005/8/layout/vList2"/>
    <dgm:cxn modelId="{779EEFCB-1AD4-4E77-9078-C2841C13C00D}" srcId="{6FD232EC-AC05-48FB-B026-A7B402F6B160}" destId="{C312B7C8-E3C4-4578-86D1-4E4250722496}" srcOrd="2" destOrd="0" parTransId="{21A527B0-299D-43B4-8573-56816F7E7B77}" sibTransId="{E1A2049B-25D6-4BC8-99DE-80FDDB80B19F}"/>
    <dgm:cxn modelId="{65461DEE-C139-40BA-A58E-14B6FC154BD9}" type="presParOf" srcId="{8D08C592-5450-4BC3-B3D4-5C6EC5292705}" destId="{42DEE455-27EB-4741-94BF-A576231D9EA3}" srcOrd="0" destOrd="0" presId="urn:microsoft.com/office/officeart/2005/8/layout/vList2"/>
    <dgm:cxn modelId="{135B04E3-3BE9-4758-B9A4-0396383C6BAB}" type="presParOf" srcId="{8D08C592-5450-4BC3-B3D4-5C6EC5292705}" destId="{268517D0-8F47-46D2-813E-9FCF78CF1B32}" srcOrd="1" destOrd="0" presId="urn:microsoft.com/office/officeart/2005/8/layout/vList2"/>
    <dgm:cxn modelId="{A0BD80C8-17AE-4A7B-8A43-EFA43FD9265D}" type="presParOf" srcId="{8D08C592-5450-4BC3-B3D4-5C6EC5292705}" destId="{CBD9F618-7941-49E8-9AC4-58259C184579}" srcOrd="2" destOrd="0" presId="urn:microsoft.com/office/officeart/2005/8/layout/vList2"/>
    <dgm:cxn modelId="{38884FC1-2A74-4C6B-850A-F5FB763ED9B4}" type="presParOf" srcId="{8D08C592-5450-4BC3-B3D4-5C6EC5292705}" destId="{4A312FCF-54F9-4558-B7E3-B57E2214A3F8}" srcOrd="3" destOrd="0" presId="urn:microsoft.com/office/officeart/2005/8/layout/vList2"/>
    <dgm:cxn modelId="{F164D674-0A23-44CA-91EC-1C69D0762C67}" type="presParOf" srcId="{8D08C592-5450-4BC3-B3D4-5C6EC5292705}" destId="{6E0EC8CE-243C-4F13-8398-9C0EDB50ED9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33232B5-F264-4180-86A8-35A888D7FFFC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57801AD6-3487-4F79-B1AD-DDF03E93F026}">
      <dgm:prSet custT="1"/>
      <dgm:spPr/>
      <dgm:t>
        <a:bodyPr/>
        <a:lstStyle/>
        <a:p>
          <a:pPr algn="ctr"/>
          <a:r>
            <a:rPr lang="ru-RU" sz="4000" b="1"/>
            <a:t>Концептуальные основы анализа</a:t>
          </a:r>
        </a:p>
      </dgm:t>
    </dgm:pt>
    <dgm:pt modelId="{3858B7E9-069D-4AF2-B9E8-C72EF273507F}" type="parTrans" cxnId="{42754913-A932-48D0-9D0F-52A5A3CB199E}">
      <dgm:prSet/>
      <dgm:spPr/>
      <dgm:t>
        <a:bodyPr/>
        <a:lstStyle/>
        <a:p>
          <a:pPr algn="ctr"/>
          <a:endParaRPr lang="ru-RU" b="1"/>
        </a:p>
      </dgm:t>
    </dgm:pt>
    <dgm:pt modelId="{C4940051-9CCA-4378-983D-BD6737D3F887}" type="sibTrans" cxnId="{42754913-A932-48D0-9D0F-52A5A3CB199E}">
      <dgm:prSet/>
      <dgm:spPr/>
      <dgm:t>
        <a:bodyPr/>
        <a:lstStyle/>
        <a:p>
          <a:pPr algn="ctr"/>
          <a:endParaRPr lang="ru-RU" b="1"/>
        </a:p>
      </dgm:t>
    </dgm:pt>
    <dgm:pt modelId="{7C627DEC-3ED8-4DA7-8CE8-D3E30AA064C0}" type="pres">
      <dgm:prSet presAssocID="{333232B5-F264-4180-86A8-35A888D7FFFC}" presName="linear" presStyleCnt="0">
        <dgm:presLayoutVars>
          <dgm:animLvl val="lvl"/>
          <dgm:resizeHandles val="exact"/>
        </dgm:presLayoutVars>
      </dgm:prSet>
      <dgm:spPr/>
    </dgm:pt>
    <dgm:pt modelId="{2BE49DE7-3D7C-44A5-B989-9D7D66B80274}" type="pres">
      <dgm:prSet presAssocID="{57801AD6-3487-4F79-B1AD-DDF03E93F026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2754913-A932-48D0-9D0F-52A5A3CB199E}" srcId="{333232B5-F264-4180-86A8-35A888D7FFFC}" destId="{57801AD6-3487-4F79-B1AD-DDF03E93F026}" srcOrd="0" destOrd="0" parTransId="{3858B7E9-069D-4AF2-B9E8-C72EF273507F}" sibTransId="{C4940051-9CCA-4378-983D-BD6737D3F887}"/>
    <dgm:cxn modelId="{4F3C1E9A-46BB-4966-ABCC-A5735E4D7C20}" type="presOf" srcId="{57801AD6-3487-4F79-B1AD-DDF03E93F026}" destId="{2BE49DE7-3D7C-44A5-B989-9D7D66B80274}" srcOrd="0" destOrd="0" presId="urn:microsoft.com/office/officeart/2005/8/layout/vList2"/>
    <dgm:cxn modelId="{D3F2DFB7-4877-414F-B22C-B9E82116AAA9}" type="presOf" srcId="{333232B5-F264-4180-86A8-35A888D7FFFC}" destId="{7C627DEC-3ED8-4DA7-8CE8-D3E30AA064C0}" srcOrd="0" destOrd="0" presId="urn:microsoft.com/office/officeart/2005/8/layout/vList2"/>
    <dgm:cxn modelId="{97B019A4-0191-408C-B68E-B7ED1E2BA8DE}" type="presParOf" srcId="{7C627DEC-3ED8-4DA7-8CE8-D3E30AA064C0}" destId="{2BE49DE7-3D7C-44A5-B989-9D7D66B8027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D688E7E-2811-474E-9F1D-5CEB45288259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1141382D-1178-4E6F-97B1-F6E1AC72FC5D}">
      <dgm:prSet/>
      <dgm:spPr/>
      <dgm:t>
        <a:bodyPr/>
        <a:lstStyle/>
        <a:p>
          <a:pPr algn="ctr"/>
          <a:r>
            <a:rPr lang="ru-RU" b="1"/>
            <a:t>Предлагаемые концептуальные основы базируются на ключевых принципах справедливости, прозрачности, подотчетности, конфиденциальности и безопасности.</a:t>
          </a:r>
        </a:p>
      </dgm:t>
    </dgm:pt>
    <dgm:pt modelId="{497A9F23-84D8-4476-A7ED-369203A9FAEE}" type="parTrans" cxnId="{6F4E6833-D9F3-45E5-AB50-040D6AFCB1DF}">
      <dgm:prSet/>
      <dgm:spPr/>
      <dgm:t>
        <a:bodyPr/>
        <a:lstStyle/>
        <a:p>
          <a:pPr algn="ctr"/>
          <a:endParaRPr lang="ru-RU" b="1"/>
        </a:p>
      </dgm:t>
    </dgm:pt>
    <dgm:pt modelId="{CDC6F0B6-00D6-4525-B408-2D5B812A6486}" type="sibTrans" cxnId="{6F4E6833-D9F3-45E5-AB50-040D6AFCB1DF}">
      <dgm:prSet/>
      <dgm:spPr/>
      <dgm:t>
        <a:bodyPr/>
        <a:lstStyle/>
        <a:p>
          <a:pPr algn="ctr"/>
          <a:endParaRPr lang="ru-RU" b="1"/>
        </a:p>
      </dgm:t>
    </dgm:pt>
    <dgm:pt modelId="{36450E40-E696-490B-BA27-664F0315B998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Принцип справедливости подчеркивает необходимость обеспечения беспристрастности и недискриминационности систем поведенческого анализа на основе квантовых технологий.</a:t>
          </a:r>
        </a:p>
      </dgm:t>
    </dgm:pt>
    <dgm:pt modelId="{861E19EF-35D0-4A01-ADA4-58C32356C8A0}" type="parTrans" cxnId="{38D82440-EAE4-4C26-9C3B-20A3EDD45370}">
      <dgm:prSet/>
      <dgm:spPr/>
      <dgm:t>
        <a:bodyPr/>
        <a:lstStyle/>
        <a:p>
          <a:pPr algn="ctr"/>
          <a:endParaRPr lang="ru-RU" b="1"/>
        </a:p>
      </dgm:t>
    </dgm:pt>
    <dgm:pt modelId="{8DB02A9C-72D3-4322-BE78-A3CC06E80B49}" type="sibTrans" cxnId="{38D82440-EAE4-4C26-9C3B-20A3EDD45370}">
      <dgm:prSet/>
      <dgm:spPr/>
      <dgm:t>
        <a:bodyPr/>
        <a:lstStyle/>
        <a:p>
          <a:pPr algn="ctr"/>
          <a:endParaRPr lang="ru-RU" b="1"/>
        </a:p>
      </dgm:t>
    </dgm:pt>
    <dgm:pt modelId="{B60E7AD3-0E37-444F-8FEE-77C7B549BBD2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Принцип подотчетности требует наличия четких линий ответственности и механизмов привлечения субъектов к ответственности за результаты анализа.</a:t>
          </a:r>
        </a:p>
      </dgm:t>
    </dgm:pt>
    <dgm:pt modelId="{73C3001B-9C7D-4518-AD06-7876DB37B592}" type="parTrans" cxnId="{24779EB9-3097-48EA-9553-63A9371E275C}">
      <dgm:prSet/>
      <dgm:spPr/>
      <dgm:t>
        <a:bodyPr/>
        <a:lstStyle/>
        <a:p>
          <a:pPr algn="ctr"/>
          <a:endParaRPr lang="ru-RU" b="1"/>
        </a:p>
      </dgm:t>
    </dgm:pt>
    <dgm:pt modelId="{9AC9A272-2708-4EC9-93CA-2C4AB3B7CBFB}" type="sibTrans" cxnId="{24779EB9-3097-48EA-9553-63A9371E275C}">
      <dgm:prSet/>
      <dgm:spPr/>
      <dgm:t>
        <a:bodyPr/>
        <a:lstStyle/>
        <a:p>
          <a:pPr algn="ctr"/>
          <a:endParaRPr lang="ru-RU" b="1"/>
        </a:p>
      </dgm:t>
    </dgm:pt>
    <dgm:pt modelId="{6AF2386F-C8FE-422D-9E3A-68D99C4FF210}" type="pres">
      <dgm:prSet presAssocID="{AD688E7E-2811-474E-9F1D-5CEB45288259}" presName="linear" presStyleCnt="0">
        <dgm:presLayoutVars>
          <dgm:animLvl val="lvl"/>
          <dgm:resizeHandles val="exact"/>
        </dgm:presLayoutVars>
      </dgm:prSet>
      <dgm:spPr/>
    </dgm:pt>
    <dgm:pt modelId="{9D166E94-3D1A-45FC-AA50-A6076062CCE2}" type="pres">
      <dgm:prSet presAssocID="{1141382D-1178-4E6F-97B1-F6E1AC72FC5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B104763-7997-4D65-84C8-B46341B2E7EB}" type="pres">
      <dgm:prSet presAssocID="{CDC6F0B6-00D6-4525-B408-2D5B812A6486}" presName="spacer" presStyleCnt="0"/>
      <dgm:spPr/>
    </dgm:pt>
    <dgm:pt modelId="{5919FB8B-EB82-4CEE-A4F7-804CFFFF20C4}" type="pres">
      <dgm:prSet presAssocID="{36450E40-E696-490B-BA27-664F0315B99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51E06BC-9D44-401D-847D-62CD7B4541EB}" type="pres">
      <dgm:prSet presAssocID="{8DB02A9C-72D3-4322-BE78-A3CC06E80B49}" presName="spacer" presStyleCnt="0"/>
      <dgm:spPr/>
    </dgm:pt>
    <dgm:pt modelId="{A7F271F8-6319-44DA-892D-D174F40DB988}" type="pres">
      <dgm:prSet presAssocID="{B60E7AD3-0E37-444F-8FEE-77C7B549BBD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78DDB02-68F6-4F8F-A97F-D5513ABE5579}" type="presOf" srcId="{AD688E7E-2811-474E-9F1D-5CEB45288259}" destId="{6AF2386F-C8FE-422D-9E3A-68D99C4FF210}" srcOrd="0" destOrd="0" presId="urn:microsoft.com/office/officeart/2005/8/layout/vList2"/>
    <dgm:cxn modelId="{B628BA19-7377-4FB1-8BD5-CF12D690C421}" type="presOf" srcId="{1141382D-1178-4E6F-97B1-F6E1AC72FC5D}" destId="{9D166E94-3D1A-45FC-AA50-A6076062CCE2}" srcOrd="0" destOrd="0" presId="urn:microsoft.com/office/officeart/2005/8/layout/vList2"/>
    <dgm:cxn modelId="{B46D5C23-D65A-4FAA-9034-AB1A3C63E1D4}" type="presOf" srcId="{B60E7AD3-0E37-444F-8FEE-77C7B549BBD2}" destId="{A7F271F8-6319-44DA-892D-D174F40DB988}" srcOrd="0" destOrd="0" presId="urn:microsoft.com/office/officeart/2005/8/layout/vList2"/>
    <dgm:cxn modelId="{6F4E6833-D9F3-45E5-AB50-040D6AFCB1DF}" srcId="{AD688E7E-2811-474E-9F1D-5CEB45288259}" destId="{1141382D-1178-4E6F-97B1-F6E1AC72FC5D}" srcOrd="0" destOrd="0" parTransId="{497A9F23-84D8-4476-A7ED-369203A9FAEE}" sibTransId="{CDC6F0B6-00D6-4525-B408-2D5B812A6486}"/>
    <dgm:cxn modelId="{38D82440-EAE4-4C26-9C3B-20A3EDD45370}" srcId="{AD688E7E-2811-474E-9F1D-5CEB45288259}" destId="{36450E40-E696-490B-BA27-664F0315B998}" srcOrd="1" destOrd="0" parTransId="{861E19EF-35D0-4A01-ADA4-58C32356C8A0}" sibTransId="{8DB02A9C-72D3-4322-BE78-A3CC06E80B49}"/>
    <dgm:cxn modelId="{8AFD9393-2BA8-4AE1-97BD-383059A5D98C}" type="presOf" srcId="{36450E40-E696-490B-BA27-664F0315B998}" destId="{5919FB8B-EB82-4CEE-A4F7-804CFFFF20C4}" srcOrd="0" destOrd="0" presId="urn:microsoft.com/office/officeart/2005/8/layout/vList2"/>
    <dgm:cxn modelId="{24779EB9-3097-48EA-9553-63A9371E275C}" srcId="{AD688E7E-2811-474E-9F1D-5CEB45288259}" destId="{B60E7AD3-0E37-444F-8FEE-77C7B549BBD2}" srcOrd="2" destOrd="0" parTransId="{73C3001B-9C7D-4518-AD06-7876DB37B592}" sibTransId="{9AC9A272-2708-4EC9-93CA-2C4AB3B7CBFB}"/>
    <dgm:cxn modelId="{C7972A95-10B0-4360-AF6D-328A3A5EB7ED}" type="presParOf" srcId="{6AF2386F-C8FE-422D-9E3A-68D99C4FF210}" destId="{9D166E94-3D1A-45FC-AA50-A6076062CCE2}" srcOrd="0" destOrd="0" presId="urn:microsoft.com/office/officeart/2005/8/layout/vList2"/>
    <dgm:cxn modelId="{A551F209-D038-403A-B66C-5199C8811EF8}" type="presParOf" srcId="{6AF2386F-C8FE-422D-9E3A-68D99C4FF210}" destId="{BB104763-7997-4D65-84C8-B46341B2E7EB}" srcOrd="1" destOrd="0" presId="urn:microsoft.com/office/officeart/2005/8/layout/vList2"/>
    <dgm:cxn modelId="{A56B946B-EF27-4D2C-8262-528DC8A7E50E}" type="presParOf" srcId="{6AF2386F-C8FE-422D-9E3A-68D99C4FF210}" destId="{5919FB8B-EB82-4CEE-A4F7-804CFFFF20C4}" srcOrd="2" destOrd="0" presId="urn:microsoft.com/office/officeart/2005/8/layout/vList2"/>
    <dgm:cxn modelId="{24F2F678-322A-411D-9A90-1012C6AD8F5D}" type="presParOf" srcId="{6AF2386F-C8FE-422D-9E3A-68D99C4FF210}" destId="{151E06BC-9D44-401D-847D-62CD7B4541EB}" srcOrd="3" destOrd="0" presId="urn:microsoft.com/office/officeart/2005/8/layout/vList2"/>
    <dgm:cxn modelId="{73D62EF9-DC3F-4E24-A6D1-182E8921689E}" type="presParOf" srcId="{6AF2386F-C8FE-422D-9E3A-68D99C4FF210}" destId="{A7F271F8-6319-44DA-892D-D174F40DB98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801F042-60D7-4E0D-B392-2CBA893B3428}" type="doc">
      <dgm:prSet loTypeId="urn:microsoft.com/office/officeart/2005/8/layout/vList2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69F4690-FF66-4B1C-87AC-B75C61144EE1}">
      <dgm:prSet custT="1"/>
      <dgm:spPr/>
      <dgm:t>
        <a:bodyPr/>
        <a:lstStyle/>
        <a:p>
          <a:pPr algn="ctr"/>
          <a:r>
            <a:rPr lang="ru-RU" sz="3200" b="1"/>
            <a:t>Процедуры обеспечения достоверности</a:t>
          </a:r>
        </a:p>
      </dgm:t>
    </dgm:pt>
    <dgm:pt modelId="{A32FF9D2-E3BE-4461-A26C-00EB14672550}" type="parTrans" cxnId="{0774A1E2-BEF0-4276-B80C-39C79BBCBC3A}">
      <dgm:prSet/>
      <dgm:spPr/>
      <dgm:t>
        <a:bodyPr/>
        <a:lstStyle/>
        <a:p>
          <a:endParaRPr lang="ru-RU"/>
        </a:p>
      </dgm:t>
    </dgm:pt>
    <dgm:pt modelId="{FB23839B-CCE7-4C83-BF22-71144189723C}" type="sibTrans" cxnId="{0774A1E2-BEF0-4276-B80C-39C79BBCBC3A}">
      <dgm:prSet/>
      <dgm:spPr/>
      <dgm:t>
        <a:bodyPr/>
        <a:lstStyle/>
        <a:p>
          <a:endParaRPr lang="ru-RU"/>
        </a:p>
      </dgm:t>
    </dgm:pt>
    <dgm:pt modelId="{2F88138F-F145-4ECA-955C-94E3D11C3CC5}" type="pres">
      <dgm:prSet presAssocID="{D801F042-60D7-4E0D-B392-2CBA893B3428}" presName="linear" presStyleCnt="0">
        <dgm:presLayoutVars>
          <dgm:animLvl val="lvl"/>
          <dgm:resizeHandles val="exact"/>
        </dgm:presLayoutVars>
      </dgm:prSet>
      <dgm:spPr/>
    </dgm:pt>
    <dgm:pt modelId="{9D7194C1-EC4E-49F6-94B9-C9D4ECF5C83B}" type="pres">
      <dgm:prSet presAssocID="{969F4690-FF66-4B1C-87AC-B75C61144EE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6F5568F-A054-49BF-8270-C4EC97FFF50E}" type="presOf" srcId="{D801F042-60D7-4E0D-B392-2CBA893B3428}" destId="{2F88138F-F145-4ECA-955C-94E3D11C3CC5}" srcOrd="0" destOrd="0" presId="urn:microsoft.com/office/officeart/2005/8/layout/vList2"/>
    <dgm:cxn modelId="{039D4FCC-CBD9-443A-A7E9-91B9B0AA017C}" type="presOf" srcId="{969F4690-FF66-4B1C-87AC-B75C61144EE1}" destId="{9D7194C1-EC4E-49F6-94B9-C9D4ECF5C83B}" srcOrd="0" destOrd="0" presId="urn:microsoft.com/office/officeart/2005/8/layout/vList2"/>
    <dgm:cxn modelId="{0774A1E2-BEF0-4276-B80C-39C79BBCBC3A}" srcId="{D801F042-60D7-4E0D-B392-2CBA893B3428}" destId="{969F4690-FF66-4B1C-87AC-B75C61144EE1}" srcOrd="0" destOrd="0" parTransId="{A32FF9D2-E3BE-4461-A26C-00EB14672550}" sibTransId="{FB23839B-CCE7-4C83-BF22-71144189723C}"/>
    <dgm:cxn modelId="{3055BDC6-21D1-4D34-AE25-794051F8E93F}" type="presParOf" srcId="{2F88138F-F145-4ECA-955C-94E3D11C3CC5}" destId="{9D7194C1-EC4E-49F6-94B9-C9D4ECF5C83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F264F43-05F6-4E1D-9A5A-4BDC26CC5693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5891FD14-BB94-4FFA-9AC2-125F230F0C53}">
      <dgm:prSet/>
      <dgm:spPr/>
      <dgm:t>
        <a:bodyPr/>
        <a:lstStyle/>
        <a:p>
          <a:pPr algn="ctr"/>
          <a:r>
            <a:rPr lang="ru-RU" b="1"/>
            <a:t>Для обеспечения достоверности результатов исследования используются стратегии триангуляции данных, проверки участниками и рефлексивности исследователей.</a:t>
          </a:r>
        </a:p>
      </dgm:t>
    </dgm:pt>
    <dgm:pt modelId="{94B9DAA9-1898-4543-AC2C-CFC95EA28063}" type="parTrans" cxnId="{3633310F-72E1-472E-BA80-979430837144}">
      <dgm:prSet/>
      <dgm:spPr/>
      <dgm:t>
        <a:bodyPr/>
        <a:lstStyle/>
        <a:p>
          <a:pPr algn="ctr"/>
          <a:endParaRPr lang="ru-RU" b="1"/>
        </a:p>
      </dgm:t>
    </dgm:pt>
    <dgm:pt modelId="{85871C4E-61CB-446F-8853-EAD29F9AFC41}" type="sibTrans" cxnId="{3633310F-72E1-472E-BA80-979430837144}">
      <dgm:prSet/>
      <dgm:spPr/>
      <dgm:t>
        <a:bodyPr/>
        <a:lstStyle/>
        <a:p>
          <a:pPr algn="ctr"/>
          <a:endParaRPr lang="ru-RU" b="1"/>
        </a:p>
      </dgm:t>
    </dgm:pt>
    <dgm:pt modelId="{1C947702-A3AD-473E-B171-2856EB23DE65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Оценка надежности результатов происходит через проверку межкодовой надежности, тесты стабильности и анализ чувствительности.</a:t>
          </a:r>
        </a:p>
      </dgm:t>
    </dgm:pt>
    <dgm:pt modelId="{128B46B7-50BF-453F-96A4-E69D55CD204A}" type="parTrans" cxnId="{FA7D5B61-1F3A-420E-AC19-4102311EE1EC}">
      <dgm:prSet/>
      <dgm:spPr/>
      <dgm:t>
        <a:bodyPr/>
        <a:lstStyle/>
        <a:p>
          <a:pPr algn="ctr"/>
          <a:endParaRPr lang="ru-RU" b="1"/>
        </a:p>
      </dgm:t>
    </dgm:pt>
    <dgm:pt modelId="{D88A6267-2EAE-4DE9-9FAA-25168B3AA7FD}" type="sibTrans" cxnId="{FA7D5B61-1F3A-420E-AC19-4102311EE1EC}">
      <dgm:prSet/>
      <dgm:spPr/>
      <dgm:t>
        <a:bodyPr/>
        <a:lstStyle/>
        <a:p>
          <a:pPr algn="ctr"/>
          <a:endParaRPr lang="ru-RU" b="1"/>
        </a:p>
      </dgm:t>
    </dgm:pt>
    <dgm:pt modelId="{8C17B0D0-3CFE-47AA-AA90-2FA67D94A6D0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Для повышения воспроизводимости применяются теоретическая выборка, сравнительный анализ и аналитическое обобщение.</a:t>
          </a:r>
        </a:p>
      </dgm:t>
    </dgm:pt>
    <dgm:pt modelId="{603BE230-6DEC-4A7C-B66D-BBFABB9F663D}" type="parTrans" cxnId="{97245F6E-EF44-41ED-BBAF-5479429F96CB}">
      <dgm:prSet/>
      <dgm:spPr/>
      <dgm:t>
        <a:bodyPr/>
        <a:lstStyle/>
        <a:p>
          <a:pPr algn="ctr"/>
          <a:endParaRPr lang="ru-RU" b="1"/>
        </a:p>
      </dgm:t>
    </dgm:pt>
    <dgm:pt modelId="{DDD5EEDD-A0BA-4E86-B6CA-69538FF021CF}" type="sibTrans" cxnId="{97245F6E-EF44-41ED-BBAF-5479429F96CB}">
      <dgm:prSet/>
      <dgm:spPr/>
      <dgm:t>
        <a:bodyPr/>
        <a:lstStyle/>
        <a:p>
          <a:pPr algn="ctr"/>
          <a:endParaRPr lang="ru-RU" b="1"/>
        </a:p>
      </dgm:t>
    </dgm:pt>
    <dgm:pt modelId="{59F9EBF9-EA23-4D4A-BFE5-36F54141060A}" type="pres">
      <dgm:prSet presAssocID="{0F264F43-05F6-4E1D-9A5A-4BDC26CC5693}" presName="linear" presStyleCnt="0">
        <dgm:presLayoutVars>
          <dgm:animLvl val="lvl"/>
          <dgm:resizeHandles val="exact"/>
        </dgm:presLayoutVars>
      </dgm:prSet>
      <dgm:spPr/>
    </dgm:pt>
    <dgm:pt modelId="{101C56A2-5868-4D38-BD2A-F5631162AB79}" type="pres">
      <dgm:prSet presAssocID="{5891FD14-BB94-4FFA-9AC2-125F230F0C5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F7E7BBC-5A4D-48F9-989D-C55B8BCC8D06}" type="pres">
      <dgm:prSet presAssocID="{85871C4E-61CB-446F-8853-EAD29F9AFC41}" presName="spacer" presStyleCnt="0"/>
      <dgm:spPr/>
    </dgm:pt>
    <dgm:pt modelId="{155EB683-AE61-41E8-8A9D-9B4B496C27A5}" type="pres">
      <dgm:prSet presAssocID="{1C947702-A3AD-473E-B171-2856EB23DE6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3922CC9-328A-4E76-863A-FA9631EDD1F7}" type="pres">
      <dgm:prSet presAssocID="{D88A6267-2EAE-4DE9-9FAA-25168B3AA7FD}" presName="spacer" presStyleCnt="0"/>
      <dgm:spPr/>
    </dgm:pt>
    <dgm:pt modelId="{1488AB8D-C9AD-42E6-B418-98D90D483E58}" type="pres">
      <dgm:prSet presAssocID="{8C17B0D0-3CFE-47AA-AA90-2FA67D94A6D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8A61D03-3268-409A-B358-BAD04DAACEF8}" type="presOf" srcId="{0F264F43-05F6-4E1D-9A5A-4BDC26CC5693}" destId="{59F9EBF9-EA23-4D4A-BFE5-36F54141060A}" srcOrd="0" destOrd="0" presId="urn:microsoft.com/office/officeart/2005/8/layout/vList2"/>
    <dgm:cxn modelId="{3633310F-72E1-472E-BA80-979430837144}" srcId="{0F264F43-05F6-4E1D-9A5A-4BDC26CC5693}" destId="{5891FD14-BB94-4FFA-9AC2-125F230F0C53}" srcOrd="0" destOrd="0" parTransId="{94B9DAA9-1898-4543-AC2C-CFC95EA28063}" sibTransId="{85871C4E-61CB-446F-8853-EAD29F9AFC41}"/>
    <dgm:cxn modelId="{BD5A2C14-E89A-4406-A0EA-53AFBC38EFC0}" type="presOf" srcId="{8C17B0D0-3CFE-47AA-AA90-2FA67D94A6D0}" destId="{1488AB8D-C9AD-42E6-B418-98D90D483E58}" srcOrd="0" destOrd="0" presId="urn:microsoft.com/office/officeart/2005/8/layout/vList2"/>
    <dgm:cxn modelId="{26F34A60-A927-4783-85C5-57168E71072C}" type="presOf" srcId="{1C947702-A3AD-473E-B171-2856EB23DE65}" destId="{155EB683-AE61-41E8-8A9D-9B4B496C27A5}" srcOrd="0" destOrd="0" presId="urn:microsoft.com/office/officeart/2005/8/layout/vList2"/>
    <dgm:cxn modelId="{FA7D5B61-1F3A-420E-AC19-4102311EE1EC}" srcId="{0F264F43-05F6-4E1D-9A5A-4BDC26CC5693}" destId="{1C947702-A3AD-473E-B171-2856EB23DE65}" srcOrd="1" destOrd="0" parTransId="{128B46B7-50BF-453F-96A4-E69D55CD204A}" sibTransId="{D88A6267-2EAE-4DE9-9FAA-25168B3AA7FD}"/>
    <dgm:cxn modelId="{97245F6E-EF44-41ED-BBAF-5479429F96CB}" srcId="{0F264F43-05F6-4E1D-9A5A-4BDC26CC5693}" destId="{8C17B0D0-3CFE-47AA-AA90-2FA67D94A6D0}" srcOrd="2" destOrd="0" parTransId="{603BE230-6DEC-4A7C-B66D-BBFABB9F663D}" sibTransId="{DDD5EEDD-A0BA-4E86-B6CA-69538FF021CF}"/>
    <dgm:cxn modelId="{E8F6F057-A651-4684-AD9F-81A460DB7D4B}" type="presOf" srcId="{5891FD14-BB94-4FFA-9AC2-125F230F0C53}" destId="{101C56A2-5868-4D38-BD2A-F5631162AB79}" srcOrd="0" destOrd="0" presId="urn:microsoft.com/office/officeart/2005/8/layout/vList2"/>
    <dgm:cxn modelId="{762EF447-3C89-4892-BBD3-9C86C98FF34C}" type="presParOf" srcId="{59F9EBF9-EA23-4D4A-BFE5-36F54141060A}" destId="{101C56A2-5868-4D38-BD2A-F5631162AB79}" srcOrd="0" destOrd="0" presId="urn:microsoft.com/office/officeart/2005/8/layout/vList2"/>
    <dgm:cxn modelId="{3B44B9C9-2B21-4152-95C1-8599F7059FCB}" type="presParOf" srcId="{59F9EBF9-EA23-4D4A-BFE5-36F54141060A}" destId="{FF7E7BBC-5A4D-48F9-989D-C55B8BCC8D06}" srcOrd="1" destOrd="0" presId="urn:microsoft.com/office/officeart/2005/8/layout/vList2"/>
    <dgm:cxn modelId="{BCE54D6B-F556-4E10-9F10-E78E48AC81B2}" type="presParOf" srcId="{59F9EBF9-EA23-4D4A-BFE5-36F54141060A}" destId="{155EB683-AE61-41E8-8A9D-9B4B496C27A5}" srcOrd="2" destOrd="0" presId="urn:microsoft.com/office/officeart/2005/8/layout/vList2"/>
    <dgm:cxn modelId="{D70C1D6C-03D5-438F-9498-2827692DE102}" type="presParOf" srcId="{59F9EBF9-EA23-4D4A-BFE5-36F54141060A}" destId="{23922CC9-328A-4E76-863A-FA9631EDD1F7}" srcOrd="3" destOrd="0" presId="urn:microsoft.com/office/officeart/2005/8/layout/vList2"/>
    <dgm:cxn modelId="{8B2C16FE-CCCB-4DC7-8F9D-14318FA6D18F}" type="presParOf" srcId="{59F9EBF9-EA23-4D4A-BFE5-36F54141060A}" destId="{1488AB8D-C9AD-42E6-B418-98D90D483E5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DB9D1F2-E96C-4921-AB8D-7286F53FC413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A3BDB7C0-02D0-4765-80AE-240E36B96555}">
      <dgm:prSet custT="1"/>
      <dgm:spPr/>
      <dgm:t>
        <a:bodyPr/>
        <a:lstStyle/>
        <a:p>
          <a:pPr algn="ctr"/>
          <a:r>
            <a:rPr lang="ru-RU" sz="3200" b="1"/>
            <a:t>Ожидаемые результаты исследования</a:t>
          </a:r>
        </a:p>
      </dgm:t>
    </dgm:pt>
    <dgm:pt modelId="{EE3A7320-7A77-4397-8E33-433386BA7500}" type="parTrans" cxnId="{6EBD55A6-8CEA-44B4-8B98-B91A9D1C4388}">
      <dgm:prSet/>
      <dgm:spPr/>
      <dgm:t>
        <a:bodyPr/>
        <a:lstStyle/>
        <a:p>
          <a:endParaRPr lang="ru-RU"/>
        </a:p>
      </dgm:t>
    </dgm:pt>
    <dgm:pt modelId="{ECCF8EA5-BD7F-469D-A5EE-6DA2C7083CC4}" type="sibTrans" cxnId="{6EBD55A6-8CEA-44B4-8B98-B91A9D1C4388}">
      <dgm:prSet/>
      <dgm:spPr/>
      <dgm:t>
        <a:bodyPr/>
        <a:lstStyle/>
        <a:p>
          <a:endParaRPr lang="ru-RU"/>
        </a:p>
      </dgm:t>
    </dgm:pt>
    <dgm:pt modelId="{DEE09513-75C5-49DC-9DE6-7582B58469B0}" type="pres">
      <dgm:prSet presAssocID="{1DB9D1F2-E96C-4921-AB8D-7286F53FC413}" presName="linear" presStyleCnt="0">
        <dgm:presLayoutVars>
          <dgm:animLvl val="lvl"/>
          <dgm:resizeHandles val="exact"/>
        </dgm:presLayoutVars>
      </dgm:prSet>
      <dgm:spPr/>
    </dgm:pt>
    <dgm:pt modelId="{D58FBEBF-6E4A-4537-B844-415F117973A3}" type="pres">
      <dgm:prSet presAssocID="{A3BDB7C0-02D0-4765-80AE-240E36B96555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EF29C81-7AB6-48BF-BEB0-D8F05B34DAF0}" type="presOf" srcId="{1DB9D1F2-E96C-4921-AB8D-7286F53FC413}" destId="{DEE09513-75C5-49DC-9DE6-7582B58469B0}" srcOrd="0" destOrd="0" presId="urn:microsoft.com/office/officeart/2005/8/layout/vList2"/>
    <dgm:cxn modelId="{6EBD55A6-8CEA-44B4-8B98-B91A9D1C4388}" srcId="{1DB9D1F2-E96C-4921-AB8D-7286F53FC413}" destId="{A3BDB7C0-02D0-4765-80AE-240E36B96555}" srcOrd="0" destOrd="0" parTransId="{EE3A7320-7A77-4397-8E33-433386BA7500}" sibTransId="{ECCF8EA5-BD7F-469D-A5EE-6DA2C7083CC4}"/>
    <dgm:cxn modelId="{28263DEE-A782-4084-8A4A-ED8D0FF85A66}" type="presOf" srcId="{A3BDB7C0-02D0-4765-80AE-240E36B96555}" destId="{D58FBEBF-6E4A-4537-B844-415F117973A3}" srcOrd="0" destOrd="0" presId="urn:microsoft.com/office/officeart/2005/8/layout/vList2"/>
    <dgm:cxn modelId="{2EFC34C2-32C7-42B3-8BA2-F4BD9912AE48}" type="presParOf" srcId="{DEE09513-75C5-49DC-9DE6-7582B58469B0}" destId="{D58FBEBF-6E4A-4537-B844-415F117973A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C7B9B04-E1FE-47CF-ABEF-6E3BAFF56D8F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2C3022CA-EF13-457B-A3BE-54B1130C7642}">
      <dgm:prSet/>
      <dgm:spPr/>
      <dgm:t>
        <a:bodyPr/>
        <a:lstStyle/>
        <a:p>
          <a:pPr algn="ctr"/>
          <a:r>
            <a:rPr lang="ru-RU" b="1"/>
            <a:t>Применение методологии приведет к систематическому выявлению ключевых правовых, этических и технологических проблем использования квантовых вычислений.</a:t>
          </a:r>
        </a:p>
      </dgm:t>
    </dgm:pt>
    <dgm:pt modelId="{095F51AC-B147-4953-ACF2-07F914871B88}" type="parTrans" cxnId="{DC4FD78A-B249-43E4-A66A-C2D06A5A926D}">
      <dgm:prSet/>
      <dgm:spPr/>
      <dgm:t>
        <a:bodyPr/>
        <a:lstStyle/>
        <a:p>
          <a:pPr algn="ctr"/>
          <a:endParaRPr lang="ru-RU" b="1"/>
        </a:p>
      </dgm:t>
    </dgm:pt>
    <dgm:pt modelId="{4247861C-3A9B-4886-82E1-F0BE20CC2C8C}" type="sibTrans" cxnId="{DC4FD78A-B249-43E4-A66A-C2D06A5A926D}">
      <dgm:prSet/>
      <dgm:spPr/>
      <dgm:t>
        <a:bodyPr/>
        <a:lstStyle/>
        <a:p>
          <a:pPr algn="ctr"/>
          <a:endParaRPr lang="ru-RU" b="1"/>
        </a:p>
      </dgm:t>
    </dgm:pt>
    <dgm:pt modelId="{3233698B-8E2C-4262-99EC-A5EF221E4F95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Методология позволит разработать общие концептуальные основы и принципы оценки для междисциплинарного диалога в этой области.</a:t>
          </a:r>
        </a:p>
      </dgm:t>
    </dgm:pt>
    <dgm:pt modelId="{F450F50F-E03D-4E96-8CDE-91B7B236B833}" type="parTrans" cxnId="{9F59BF0C-7999-4A4C-B216-F80494BEBBCD}">
      <dgm:prSet/>
      <dgm:spPr/>
      <dgm:t>
        <a:bodyPr/>
        <a:lstStyle/>
        <a:p>
          <a:pPr algn="ctr"/>
          <a:endParaRPr lang="ru-RU" b="1"/>
        </a:p>
      </dgm:t>
    </dgm:pt>
    <dgm:pt modelId="{F4D64CEC-6EB0-4069-91AD-0A78693ACDE0}" type="sibTrans" cxnId="{9F59BF0C-7999-4A4C-B216-F80494BEBBCD}">
      <dgm:prSet/>
      <dgm:spPr/>
      <dgm:t>
        <a:bodyPr/>
        <a:lstStyle/>
        <a:p>
          <a:pPr algn="ctr"/>
          <a:endParaRPr lang="ru-RU" b="1"/>
        </a:p>
      </dgm:t>
    </dgm:pt>
    <dgm:pt modelId="{0F7BBBBB-6659-4C81-A9E7-A03011014623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Ожидается формирование набора практических рекомендаций для обеспечения ответственной разработки квантовых вычислений в поведенческом анализе.</a:t>
          </a:r>
        </a:p>
      </dgm:t>
    </dgm:pt>
    <dgm:pt modelId="{992D13D3-A431-4FE2-9CD0-70806E2D43DA}" type="parTrans" cxnId="{F7CDFF29-E17B-499C-A866-597D33B58E84}">
      <dgm:prSet/>
      <dgm:spPr/>
      <dgm:t>
        <a:bodyPr/>
        <a:lstStyle/>
        <a:p>
          <a:pPr algn="ctr"/>
          <a:endParaRPr lang="ru-RU" b="1"/>
        </a:p>
      </dgm:t>
    </dgm:pt>
    <dgm:pt modelId="{23090F08-0C64-49D5-8806-D8C02F25D2B0}" type="sibTrans" cxnId="{F7CDFF29-E17B-499C-A866-597D33B58E84}">
      <dgm:prSet/>
      <dgm:spPr/>
      <dgm:t>
        <a:bodyPr/>
        <a:lstStyle/>
        <a:p>
          <a:pPr algn="ctr"/>
          <a:endParaRPr lang="ru-RU" b="1"/>
        </a:p>
      </dgm:t>
    </dgm:pt>
    <dgm:pt modelId="{55B5FB22-5674-4591-9E1F-9B6C3B88A2C4}" type="pres">
      <dgm:prSet presAssocID="{9C7B9B04-E1FE-47CF-ABEF-6E3BAFF56D8F}" presName="linear" presStyleCnt="0">
        <dgm:presLayoutVars>
          <dgm:animLvl val="lvl"/>
          <dgm:resizeHandles val="exact"/>
        </dgm:presLayoutVars>
      </dgm:prSet>
      <dgm:spPr/>
    </dgm:pt>
    <dgm:pt modelId="{A774D2B9-6A46-4909-A59D-7EBC799FA371}" type="pres">
      <dgm:prSet presAssocID="{2C3022CA-EF13-457B-A3BE-54B1130C764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2E27EB9-FF91-491F-AEA5-DE9C1884056B}" type="pres">
      <dgm:prSet presAssocID="{4247861C-3A9B-4886-82E1-F0BE20CC2C8C}" presName="spacer" presStyleCnt="0"/>
      <dgm:spPr/>
    </dgm:pt>
    <dgm:pt modelId="{F3E56D07-76EE-4F81-AF45-6A1CE8B56ACA}" type="pres">
      <dgm:prSet presAssocID="{3233698B-8E2C-4262-99EC-A5EF221E4F9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782DBA8-4229-4716-9261-04CDDD3ED966}" type="pres">
      <dgm:prSet presAssocID="{F4D64CEC-6EB0-4069-91AD-0A78693ACDE0}" presName="spacer" presStyleCnt="0"/>
      <dgm:spPr/>
    </dgm:pt>
    <dgm:pt modelId="{3A234C15-2460-4DA4-A800-B94A5BDE0AB9}" type="pres">
      <dgm:prSet presAssocID="{0F7BBBBB-6659-4C81-A9E7-A0301101462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F59BF0C-7999-4A4C-B216-F80494BEBBCD}" srcId="{9C7B9B04-E1FE-47CF-ABEF-6E3BAFF56D8F}" destId="{3233698B-8E2C-4262-99EC-A5EF221E4F95}" srcOrd="1" destOrd="0" parTransId="{F450F50F-E03D-4E96-8CDE-91B7B236B833}" sibTransId="{F4D64CEC-6EB0-4069-91AD-0A78693ACDE0}"/>
    <dgm:cxn modelId="{F7CDFF29-E17B-499C-A866-597D33B58E84}" srcId="{9C7B9B04-E1FE-47CF-ABEF-6E3BAFF56D8F}" destId="{0F7BBBBB-6659-4C81-A9E7-A03011014623}" srcOrd="2" destOrd="0" parTransId="{992D13D3-A431-4FE2-9CD0-70806E2D43DA}" sibTransId="{23090F08-0C64-49D5-8806-D8C02F25D2B0}"/>
    <dgm:cxn modelId="{DC4FD78A-B249-43E4-A66A-C2D06A5A926D}" srcId="{9C7B9B04-E1FE-47CF-ABEF-6E3BAFF56D8F}" destId="{2C3022CA-EF13-457B-A3BE-54B1130C7642}" srcOrd="0" destOrd="0" parTransId="{095F51AC-B147-4953-ACF2-07F914871B88}" sibTransId="{4247861C-3A9B-4886-82E1-F0BE20CC2C8C}"/>
    <dgm:cxn modelId="{9C53C8A3-039B-429A-92D4-DF2988DC4AF3}" type="presOf" srcId="{9C7B9B04-E1FE-47CF-ABEF-6E3BAFF56D8F}" destId="{55B5FB22-5674-4591-9E1F-9B6C3B88A2C4}" srcOrd="0" destOrd="0" presId="urn:microsoft.com/office/officeart/2005/8/layout/vList2"/>
    <dgm:cxn modelId="{8F12C1C9-5EE8-4F41-A61A-73D46E2A77EF}" type="presOf" srcId="{3233698B-8E2C-4262-99EC-A5EF221E4F95}" destId="{F3E56D07-76EE-4F81-AF45-6A1CE8B56ACA}" srcOrd="0" destOrd="0" presId="urn:microsoft.com/office/officeart/2005/8/layout/vList2"/>
    <dgm:cxn modelId="{EB79BCDC-7EC0-45BE-B414-90DD716219A8}" type="presOf" srcId="{2C3022CA-EF13-457B-A3BE-54B1130C7642}" destId="{A774D2B9-6A46-4909-A59D-7EBC799FA371}" srcOrd="0" destOrd="0" presId="urn:microsoft.com/office/officeart/2005/8/layout/vList2"/>
    <dgm:cxn modelId="{0031DDFF-1231-4CFC-A222-1E8C885BA940}" type="presOf" srcId="{0F7BBBBB-6659-4C81-A9E7-A03011014623}" destId="{3A234C15-2460-4DA4-A800-B94A5BDE0AB9}" srcOrd="0" destOrd="0" presId="urn:microsoft.com/office/officeart/2005/8/layout/vList2"/>
    <dgm:cxn modelId="{FFBA7CC4-92F3-4726-876A-EBCC37480146}" type="presParOf" srcId="{55B5FB22-5674-4591-9E1F-9B6C3B88A2C4}" destId="{A774D2B9-6A46-4909-A59D-7EBC799FA371}" srcOrd="0" destOrd="0" presId="urn:microsoft.com/office/officeart/2005/8/layout/vList2"/>
    <dgm:cxn modelId="{4EA62275-E45B-4194-B300-CD5905AAA0EA}" type="presParOf" srcId="{55B5FB22-5674-4591-9E1F-9B6C3B88A2C4}" destId="{E2E27EB9-FF91-491F-AEA5-DE9C1884056B}" srcOrd="1" destOrd="0" presId="urn:microsoft.com/office/officeart/2005/8/layout/vList2"/>
    <dgm:cxn modelId="{977ED7C6-03E8-4E85-AAAD-5F23E40609AE}" type="presParOf" srcId="{55B5FB22-5674-4591-9E1F-9B6C3B88A2C4}" destId="{F3E56D07-76EE-4F81-AF45-6A1CE8B56ACA}" srcOrd="2" destOrd="0" presId="urn:microsoft.com/office/officeart/2005/8/layout/vList2"/>
    <dgm:cxn modelId="{79B48280-A430-4EE8-BDCC-161589F62DDC}" type="presParOf" srcId="{55B5FB22-5674-4591-9E1F-9B6C3B88A2C4}" destId="{B782DBA8-4229-4716-9261-04CDDD3ED966}" srcOrd="3" destOrd="0" presId="urn:microsoft.com/office/officeart/2005/8/layout/vList2"/>
    <dgm:cxn modelId="{CA950069-0FD1-4EEE-A725-79064DF71524}" type="presParOf" srcId="{55B5FB22-5674-4591-9E1F-9B6C3B88A2C4}" destId="{3A234C15-2460-4DA4-A800-B94A5BDE0AB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5A360B1-B275-4D95-837A-15392FAE04D8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FB92B29B-0750-4E07-84AF-B491F9C36324}">
      <dgm:prSet custT="1"/>
      <dgm:spPr/>
      <dgm:t>
        <a:bodyPr/>
        <a:lstStyle/>
        <a:p>
          <a:pPr algn="ctr"/>
          <a:r>
            <a:rPr lang="ru-RU" sz="3600" b="1"/>
            <a:t>Практическая реализация</a:t>
          </a:r>
        </a:p>
      </dgm:t>
    </dgm:pt>
    <dgm:pt modelId="{B93F4F53-FA33-433B-A97A-B9BA9934663F}" type="parTrans" cxnId="{2CF32F6E-B381-44F8-8B49-33118B7DE3B4}">
      <dgm:prSet/>
      <dgm:spPr/>
      <dgm:t>
        <a:bodyPr/>
        <a:lstStyle/>
        <a:p>
          <a:endParaRPr lang="ru-RU"/>
        </a:p>
      </dgm:t>
    </dgm:pt>
    <dgm:pt modelId="{C66CEAF3-7859-4EEA-8760-5E82371AE9CC}" type="sibTrans" cxnId="{2CF32F6E-B381-44F8-8B49-33118B7DE3B4}">
      <dgm:prSet/>
      <dgm:spPr/>
      <dgm:t>
        <a:bodyPr/>
        <a:lstStyle/>
        <a:p>
          <a:endParaRPr lang="ru-RU"/>
        </a:p>
      </dgm:t>
    </dgm:pt>
    <dgm:pt modelId="{B648EA30-B289-40BF-9A35-8C8CB80C3144}" type="pres">
      <dgm:prSet presAssocID="{B5A360B1-B275-4D95-837A-15392FAE04D8}" presName="linear" presStyleCnt="0">
        <dgm:presLayoutVars>
          <dgm:animLvl val="lvl"/>
          <dgm:resizeHandles val="exact"/>
        </dgm:presLayoutVars>
      </dgm:prSet>
      <dgm:spPr/>
    </dgm:pt>
    <dgm:pt modelId="{90230F0E-4590-4AA0-B601-28EBE46413C8}" type="pres">
      <dgm:prSet presAssocID="{FB92B29B-0750-4E07-84AF-B491F9C36324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5832575D-9C1E-498F-B1F9-F54A60A886F4}" type="presOf" srcId="{B5A360B1-B275-4D95-837A-15392FAE04D8}" destId="{B648EA30-B289-40BF-9A35-8C8CB80C3144}" srcOrd="0" destOrd="0" presId="urn:microsoft.com/office/officeart/2005/8/layout/vList2"/>
    <dgm:cxn modelId="{2CF32F6E-B381-44F8-8B49-33118B7DE3B4}" srcId="{B5A360B1-B275-4D95-837A-15392FAE04D8}" destId="{FB92B29B-0750-4E07-84AF-B491F9C36324}" srcOrd="0" destOrd="0" parTransId="{B93F4F53-FA33-433B-A97A-B9BA9934663F}" sibTransId="{C66CEAF3-7859-4EEA-8760-5E82371AE9CC}"/>
    <dgm:cxn modelId="{1561E4CA-2480-47DF-86C7-52C13CAAAB94}" type="presOf" srcId="{FB92B29B-0750-4E07-84AF-B491F9C36324}" destId="{90230F0E-4590-4AA0-B601-28EBE46413C8}" srcOrd="0" destOrd="0" presId="urn:microsoft.com/office/officeart/2005/8/layout/vList2"/>
    <dgm:cxn modelId="{25307FE4-4F14-41FD-8780-9F9F7FCB2D5B}" type="presParOf" srcId="{B648EA30-B289-40BF-9A35-8C8CB80C3144}" destId="{90230F0E-4590-4AA0-B601-28EBE46413C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5F83DCC-F1AE-486E-937A-7511C50CD1B6}" type="doc">
      <dgm:prSet loTypeId="urn:microsoft.com/office/officeart/2005/8/layout/vList2" loCatId="list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0E4DEF3A-DA5C-4696-AF61-4D05051F5AD6}">
      <dgm:prSet/>
      <dgm:spPr/>
      <dgm:t>
        <a:bodyPr/>
        <a:lstStyle/>
        <a:p>
          <a:pPr algn="ctr"/>
          <a:r>
            <a:rPr lang="ru-RU" b="1"/>
            <a:t>Успешная реализация концептуальных основ требует активного участия политиков, регулирующих органов, отраслевых партнеров и академических учреждений.</a:t>
          </a:r>
        </a:p>
      </dgm:t>
    </dgm:pt>
    <dgm:pt modelId="{44EF79AF-23CD-4C7F-BC32-6E6041793032}" type="parTrans" cxnId="{CFBBDE54-0773-45E3-8C8A-1DB683F055F5}">
      <dgm:prSet/>
      <dgm:spPr/>
      <dgm:t>
        <a:bodyPr/>
        <a:lstStyle/>
        <a:p>
          <a:pPr algn="ctr"/>
          <a:endParaRPr lang="ru-RU" b="1"/>
        </a:p>
      </dgm:t>
    </dgm:pt>
    <dgm:pt modelId="{70D4E128-61B0-418B-A2CB-5E233766AA83}" type="sibTrans" cxnId="{CFBBDE54-0773-45E3-8C8A-1DB683F055F5}">
      <dgm:prSet/>
      <dgm:spPr/>
      <dgm:t>
        <a:bodyPr/>
        <a:lstStyle/>
        <a:p>
          <a:pPr algn="ctr"/>
          <a:endParaRPr lang="ru-RU" b="1"/>
        </a:p>
      </dgm:t>
    </dgm:pt>
    <dgm:pt modelId="{2F095FE2-1692-43A9-BAE3-1DF0AD01BEE6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Необходимо создание многосторонних платформ для диалога, обмена знаниями и координации действий между участниками.</a:t>
          </a:r>
        </a:p>
      </dgm:t>
    </dgm:pt>
    <dgm:pt modelId="{7A1AE22F-03C4-4DBF-8E94-F5CC7ADE005F}" type="parTrans" cxnId="{ECA6DA69-2BBF-43A0-AE4A-5626212FFF77}">
      <dgm:prSet/>
      <dgm:spPr/>
      <dgm:t>
        <a:bodyPr/>
        <a:lstStyle/>
        <a:p>
          <a:pPr algn="ctr"/>
          <a:endParaRPr lang="ru-RU" b="1"/>
        </a:p>
      </dgm:t>
    </dgm:pt>
    <dgm:pt modelId="{812A9B20-102D-4555-B15F-4A3BF6F0E9CA}" type="sibTrans" cxnId="{ECA6DA69-2BBF-43A0-AE4A-5626212FFF77}">
      <dgm:prSet/>
      <dgm:spPr/>
      <dgm:t>
        <a:bodyPr/>
        <a:lstStyle/>
        <a:p>
          <a:pPr algn="ctr"/>
          <a:endParaRPr lang="ru-RU" b="1"/>
        </a:p>
      </dgm:t>
    </dgm:pt>
    <dgm:pt modelId="{63D37604-B893-4394-94FE-777E167DC2BB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Внедрение может столкнуться с барьерами, такими как недостаточная осведомленность о квантовых технологиях и ограниченность ресурсов.</a:t>
          </a:r>
        </a:p>
      </dgm:t>
    </dgm:pt>
    <dgm:pt modelId="{95163E10-19B5-4A9A-A4C2-5DF0B1EB4339}" type="parTrans" cxnId="{1ED781E7-3DC6-41F7-946D-DBAF3A7E854F}">
      <dgm:prSet/>
      <dgm:spPr/>
      <dgm:t>
        <a:bodyPr/>
        <a:lstStyle/>
        <a:p>
          <a:pPr algn="ctr"/>
          <a:endParaRPr lang="ru-RU" b="1"/>
        </a:p>
      </dgm:t>
    </dgm:pt>
    <dgm:pt modelId="{1745CCFE-DBD7-41CD-A0E1-F3601553DF90}" type="sibTrans" cxnId="{1ED781E7-3DC6-41F7-946D-DBAF3A7E854F}">
      <dgm:prSet/>
      <dgm:spPr/>
      <dgm:t>
        <a:bodyPr/>
        <a:lstStyle/>
        <a:p>
          <a:pPr algn="ctr"/>
          <a:endParaRPr lang="ru-RU" b="1"/>
        </a:p>
      </dgm:t>
    </dgm:pt>
    <dgm:pt modelId="{37FAEABD-E835-4A91-8EAF-E1F3E9E7EC78}" type="pres">
      <dgm:prSet presAssocID="{E5F83DCC-F1AE-486E-937A-7511C50CD1B6}" presName="linear" presStyleCnt="0">
        <dgm:presLayoutVars>
          <dgm:animLvl val="lvl"/>
          <dgm:resizeHandles val="exact"/>
        </dgm:presLayoutVars>
      </dgm:prSet>
      <dgm:spPr/>
    </dgm:pt>
    <dgm:pt modelId="{83AA6309-7302-4B61-97A6-B4CB4F28E2D2}" type="pres">
      <dgm:prSet presAssocID="{0E4DEF3A-DA5C-4696-AF61-4D05051F5AD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331FC24-66FB-4238-BC46-8E2E1A1B80BE}" type="pres">
      <dgm:prSet presAssocID="{70D4E128-61B0-418B-A2CB-5E233766AA83}" presName="spacer" presStyleCnt="0"/>
      <dgm:spPr/>
    </dgm:pt>
    <dgm:pt modelId="{2B4AE8A7-E806-4822-BA37-6D788139715A}" type="pres">
      <dgm:prSet presAssocID="{2F095FE2-1692-43A9-BAE3-1DF0AD01BEE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9BBC4B5-7F6C-4FDC-AA7D-C133BECA8D86}" type="pres">
      <dgm:prSet presAssocID="{812A9B20-102D-4555-B15F-4A3BF6F0E9CA}" presName="spacer" presStyleCnt="0"/>
      <dgm:spPr/>
    </dgm:pt>
    <dgm:pt modelId="{D1A5E9EE-30F2-425F-8286-F347C2A79747}" type="pres">
      <dgm:prSet presAssocID="{63D37604-B893-4394-94FE-777E167DC2B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205E405-1AF8-450B-8367-034A96BAAAD5}" type="presOf" srcId="{63D37604-B893-4394-94FE-777E167DC2BB}" destId="{D1A5E9EE-30F2-425F-8286-F347C2A79747}" srcOrd="0" destOrd="0" presId="urn:microsoft.com/office/officeart/2005/8/layout/vList2"/>
    <dgm:cxn modelId="{BB8F9022-9FC5-4C06-B93A-E94250B89EE1}" type="presOf" srcId="{E5F83DCC-F1AE-486E-937A-7511C50CD1B6}" destId="{37FAEABD-E835-4A91-8EAF-E1F3E9E7EC78}" srcOrd="0" destOrd="0" presId="urn:microsoft.com/office/officeart/2005/8/layout/vList2"/>
    <dgm:cxn modelId="{AC49C836-1CBF-4185-A5DA-2C01247EFC0A}" type="presOf" srcId="{2F095FE2-1692-43A9-BAE3-1DF0AD01BEE6}" destId="{2B4AE8A7-E806-4822-BA37-6D788139715A}" srcOrd="0" destOrd="0" presId="urn:microsoft.com/office/officeart/2005/8/layout/vList2"/>
    <dgm:cxn modelId="{ECA6DA69-2BBF-43A0-AE4A-5626212FFF77}" srcId="{E5F83DCC-F1AE-486E-937A-7511C50CD1B6}" destId="{2F095FE2-1692-43A9-BAE3-1DF0AD01BEE6}" srcOrd="1" destOrd="0" parTransId="{7A1AE22F-03C4-4DBF-8E94-F5CC7ADE005F}" sibTransId="{812A9B20-102D-4555-B15F-4A3BF6F0E9CA}"/>
    <dgm:cxn modelId="{CFBBDE54-0773-45E3-8C8A-1DB683F055F5}" srcId="{E5F83DCC-F1AE-486E-937A-7511C50CD1B6}" destId="{0E4DEF3A-DA5C-4696-AF61-4D05051F5AD6}" srcOrd="0" destOrd="0" parTransId="{44EF79AF-23CD-4C7F-BC32-6E6041793032}" sibTransId="{70D4E128-61B0-418B-A2CB-5E233766AA83}"/>
    <dgm:cxn modelId="{DDCCF67A-44AA-46BB-904B-562F01B4CD91}" type="presOf" srcId="{0E4DEF3A-DA5C-4696-AF61-4D05051F5AD6}" destId="{83AA6309-7302-4B61-97A6-B4CB4F28E2D2}" srcOrd="0" destOrd="0" presId="urn:microsoft.com/office/officeart/2005/8/layout/vList2"/>
    <dgm:cxn modelId="{1ED781E7-3DC6-41F7-946D-DBAF3A7E854F}" srcId="{E5F83DCC-F1AE-486E-937A-7511C50CD1B6}" destId="{63D37604-B893-4394-94FE-777E167DC2BB}" srcOrd="2" destOrd="0" parTransId="{95163E10-19B5-4A9A-A4C2-5DF0B1EB4339}" sibTransId="{1745CCFE-DBD7-41CD-A0E1-F3601553DF90}"/>
    <dgm:cxn modelId="{F8B867F8-5DE2-4CC1-9D7C-25DE06A815EB}" type="presParOf" srcId="{37FAEABD-E835-4A91-8EAF-E1F3E9E7EC78}" destId="{83AA6309-7302-4B61-97A6-B4CB4F28E2D2}" srcOrd="0" destOrd="0" presId="urn:microsoft.com/office/officeart/2005/8/layout/vList2"/>
    <dgm:cxn modelId="{8B679FEF-D75E-4710-BB95-6F4A3D87EDFB}" type="presParOf" srcId="{37FAEABD-E835-4A91-8EAF-E1F3E9E7EC78}" destId="{A331FC24-66FB-4238-BC46-8E2E1A1B80BE}" srcOrd="1" destOrd="0" presId="urn:microsoft.com/office/officeart/2005/8/layout/vList2"/>
    <dgm:cxn modelId="{B7DB3F4C-F483-41D8-9B3E-E5B0BF05150F}" type="presParOf" srcId="{37FAEABD-E835-4A91-8EAF-E1F3E9E7EC78}" destId="{2B4AE8A7-E806-4822-BA37-6D788139715A}" srcOrd="2" destOrd="0" presId="urn:microsoft.com/office/officeart/2005/8/layout/vList2"/>
    <dgm:cxn modelId="{1A708332-94F3-4466-B1EE-ADD48EBDD199}" type="presParOf" srcId="{37FAEABD-E835-4A91-8EAF-E1F3E9E7EC78}" destId="{F9BBC4B5-7F6C-4FDC-AA7D-C133BECA8D86}" srcOrd="3" destOrd="0" presId="urn:microsoft.com/office/officeart/2005/8/layout/vList2"/>
    <dgm:cxn modelId="{3D7008D0-600D-4F37-9B4C-42A8C85D4ECA}" type="presParOf" srcId="{37FAEABD-E835-4A91-8EAF-E1F3E9E7EC78}" destId="{D1A5E9EE-30F2-425F-8286-F347C2A7974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DD3FFAD-6FB4-4686-8AB6-D14A27363E6B}" type="doc">
      <dgm:prSet loTypeId="urn:microsoft.com/office/officeart/2005/8/layout/vList2" loCatId="list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AE4C774F-1F33-4860-B6EC-39093AA695AE}">
      <dgm:prSet custT="1"/>
      <dgm:spPr/>
      <dgm:t>
        <a:bodyPr/>
        <a:lstStyle/>
        <a:p>
          <a:pPr algn="ctr"/>
          <a:r>
            <a:rPr lang="ru-RU" sz="3200" b="1"/>
            <a:t>Направления дальнейших исследований</a:t>
          </a:r>
        </a:p>
      </dgm:t>
    </dgm:pt>
    <dgm:pt modelId="{66EB42F9-A375-4F76-9B76-F6DA7C5A2E14}" type="parTrans" cxnId="{99ECA4E3-FA4F-42C6-9374-8729BAB6C990}">
      <dgm:prSet/>
      <dgm:spPr/>
      <dgm:t>
        <a:bodyPr/>
        <a:lstStyle/>
        <a:p>
          <a:pPr algn="ctr"/>
          <a:endParaRPr lang="ru-RU"/>
        </a:p>
      </dgm:t>
    </dgm:pt>
    <dgm:pt modelId="{287DF7EB-61B4-4CB3-8C46-68280AD9A6D5}" type="sibTrans" cxnId="{99ECA4E3-FA4F-42C6-9374-8729BAB6C990}">
      <dgm:prSet/>
      <dgm:spPr/>
      <dgm:t>
        <a:bodyPr/>
        <a:lstStyle/>
        <a:p>
          <a:pPr algn="ctr"/>
          <a:endParaRPr lang="ru-RU"/>
        </a:p>
      </dgm:t>
    </dgm:pt>
    <dgm:pt modelId="{1E912351-25D5-40A8-AA2C-49D6DEDFE44E}" type="pres">
      <dgm:prSet presAssocID="{1DD3FFAD-6FB4-4686-8AB6-D14A27363E6B}" presName="linear" presStyleCnt="0">
        <dgm:presLayoutVars>
          <dgm:animLvl val="lvl"/>
          <dgm:resizeHandles val="exact"/>
        </dgm:presLayoutVars>
      </dgm:prSet>
      <dgm:spPr/>
    </dgm:pt>
    <dgm:pt modelId="{38B84D85-3E23-42B8-B2F6-BA3DE15FD20D}" type="pres">
      <dgm:prSet presAssocID="{AE4C774F-1F33-4860-B6EC-39093AA695AE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6D398A60-ED2D-445D-9533-18DC329020C0}" type="presOf" srcId="{AE4C774F-1F33-4860-B6EC-39093AA695AE}" destId="{38B84D85-3E23-42B8-B2F6-BA3DE15FD20D}" srcOrd="0" destOrd="0" presId="urn:microsoft.com/office/officeart/2005/8/layout/vList2"/>
    <dgm:cxn modelId="{27C32BCC-93DE-4ADD-87EB-9C433ED1D457}" type="presOf" srcId="{1DD3FFAD-6FB4-4686-8AB6-D14A27363E6B}" destId="{1E912351-25D5-40A8-AA2C-49D6DEDFE44E}" srcOrd="0" destOrd="0" presId="urn:microsoft.com/office/officeart/2005/8/layout/vList2"/>
    <dgm:cxn modelId="{99ECA4E3-FA4F-42C6-9374-8729BAB6C990}" srcId="{1DD3FFAD-6FB4-4686-8AB6-D14A27363E6B}" destId="{AE4C774F-1F33-4860-B6EC-39093AA695AE}" srcOrd="0" destOrd="0" parTransId="{66EB42F9-A375-4F76-9B76-F6DA7C5A2E14}" sibTransId="{287DF7EB-61B4-4CB3-8C46-68280AD9A6D5}"/>
    <dgm:cxn modelId="{EE095607-1141-4910-BD77-B173549B12C8}" type="presParOf" srcId="{1E912351-25D5-40A8-AA2C-49D6DEDFE44E}" destId="{38B84D85-3E23-42B8-B2F6-BA3DE15FD20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B2CD27F-1B86-4E4A-8CD9-14A36D71975F}" type="doc">
      <dgm:prSet loTypeId="urn:microsoft.com/office/officeart/2005/8/layout/vList2" loCatId="list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051F41E3-2857-427F-A0C0-A383C1F9D9A6}">
      <dgm:prSet/>
      <dgm:spPr/>
      <dgm:t>
        <a:bodyPr/>
        <a:lstStyle/>
        <a:p>
          <a:pPr algn="ctr"/>
          <a:r>
            <a:rPr lang="ru-RU" b="1"/>
            <a:t>Требуется дополнительная эмпирическая проверка методологии через тематические исследования и пилотные проекты в различных контекстах.</a:t>
          </a:r>
        </a:p>
      </dgm:t>
    </dgm:pt>
    <dgm:pt modelId="{D7560ECF-EB14-469C-9380-D90C5ABAA3D8}" type="parTrans" cxnId="{D640DC5F-AEE9-4F59-8566-48EE0DE2A953}">
      <dgm:prSet/>
      <dgm:spPr/>
      <dgm:t>
        <a:bodyPr/>
        <a:lstStyle/>
        <a:p>
          <a:pPr algn="ctr"/>
          <a:endParaRPr lang="ru-RU" b="1"/>
        </a:p>
      </dgm:t>
    </dgm:pt>
    <dgm:pt modelId="{9712F707-A63A-465F-97ED-5228D3D69EAB}" type="sibTrans" cxnId="{D640DC5F-AEE9-4F59-8566-48EE0DE2A953}">
      <dgm:prSet/>
      <dgm:spPr/>
      <dgm:t>
        <a:bodyPr/>
        <a:lstStyle/>
        <a:p>
          <a:pPr algn="ctr"/>
          <a:endParaRPr lang="ru-RU" b="1"/>
        </a:p>
      </dgm:t>
    </dgm:pt>
    <dgm:pt modelId="{F03C2C72-7527-4FFC-9992-ED8481EF76F8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Необходима разработка детальных руководящих принципов для реализации рекомендаций на практике.</a:t>
          </a:r>
        </a:p>
      </dgm:t>
    </dgm:pt>
    <dgm:pt modelId="{5F3A7BB5-2F62-43D6-B0D6-26464A8920AA}" type="parTrans" cxnId="{EBF938DC-31A4-4059-97BB-E75ECBD6D39C}">
      <dgm:prSet/>
      <dgm:spPr/>
      <dgm:t>
        <a:bodyPr/>
        <a:lstStyle/>
        <a:p>
          <a:pPr algn="ctr"/>
          <a:endParaRPr lang="ru-RU" b="1"/>
        </a:p>
      </dgm:t>
    </dgm:pt>
    <dgm:pt modelId="{342DF705-6FF9-47F7-8C0D-88157D0404F1}" type="sibTrans" cxnId="{EBF938DC-31A4-4059-97BB-E75ECBD6D39C}">
      <dgm:prSet/>
      <dgm:spPr/>
      <dgm:t>
        <a:bodyPr/>
        <a:lstStyle/>
        <a:p>
          <a:pPr algn="ctr"/>
          <a:endParaRPr lang="ru-RU" b="1"/>
        </a:p>
      </dgm:t>
    </dgm:pt>
    <dgm:pt modelId="{9B1A3E98-C70C-4271-A654-E0ED1F843EBB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Важен постоянный мониторинг и оценка механизмов управления для поддержания их актуальности в условиях развития квантовых технологий.</a:t>
          </a:r>
        </a:p>
      </dgm:t>
    </dgm:pt>
    <dgm:pt modelId="{E40B0FF2-E054-4B6B-822B-4551176DACE9}" type="parTrans" cxnId="{89083FA4-7268-4A75-B9A1-648608A36654}">
      <dgm:prSet/>
      <dgm:spPr/>
      <dgm:t>
        <a:bodyPr/>
        <a:lstStyle/>
        <a:p>
          <a:pPr algn="ctr"/>
          <a:endParaRPr lang="ru-RU" b="1"/>
        </a:p>
      </dgm:t>
    </dgm:pt>
    <dgm:pt modelId="{C6A27840-1469-41FC-84DB-67E5BD316DF1}" type="sibTrans" cxnId="{89083FA4-7268-4A75-B9A1-648608A36654}">
      <dgm:prSet/>
      <dgm:spPr/>
      <dgm:t>
        <a:bodyPr/>
        <a:lstStyle/>
        <a:p>
          <a:pPr algn="ctr"/>
          <a:endParaRPr lang="ru-RU" b="1"/>
        </a:p>
      </dgm:t>
    </dgm:pt>
    <dgm:pt modelId="{A12EFA12-DADB-40FF-A88E-5B21E4E35A5C}" type="pres">
      <dgm:prSet presAssocID="{5B2CD27F-1B86-4E4A-8CD9-14A36D71975F}" presName="linear" presStyleCnt="0">
        <dgm:presLayoutVars>
          <dgm:animLvl val="lvl"/>
          <dgm:resizeHandles val="exact"/>
        </dgm:presLayoutVars>
      </dgm:prSet>
      <dgm:spPr/>
    </dgm:pt>
    <dgm:pt modelId="{D4524B2F-B1E0-4057-B6D6-B8BC2F62948D}" type="pres">
      <dgm:prSet presAssocID="{051F41E3-2857-427F-A0C0-A383C1F9D9A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A8084C1-3866-43E5-865B-BB43E813216B}" type="pres">
      <dgm:prSet presAssocID="{9712F707-A63A-465F-97ED-5228D3D69EAB}" presName="spacer" presStyleCnt="0"/>
      <dgm:spPr/>
    </dgm:pt>
    <dgm:pt modelId="{731CF30B-C10F-40B0-81FC-124BA44A4681}" type="pres">
      <dgm:prSet presAssocID="{F03C2C72-7527-4FFC-9992-ED8481EF76F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AF049E2-2376-4280-84FD-A8126A0DDC6D}" type="pres">
      <dgm:prSet presAssocID="{342DF705-6FF9-47F7-8C0D-88157D0404F1}" presName="spacer" presStyleCnt="0"/>
      <dgm:spPr/>
    </dgm:pt>
    <dgm:pt modelId="{04CFEAAA-392A-4787-B562-B8B064DD1FEE}" type="pres">
      <dgm:prSet presAssocID="{9B1A3E98-C70C-4271-A654-E0ED1F843EB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8829421-130A-4677-A1DD-E0713B4621C8}" type="presOf" srcId="{9B1A3E98-C70C-4271-A654-E0ED1F843EBB}" destId="{04CFEAAA-392A-4787-B562-B8B064DD1FEE}" srcOrd="0" destOrd="0" presId="urn:microsoft.com/office/officeart/2005/8/layout/vList2"/>
    <dgm:cxn modelId="{BA785C5F-5F1D-40D0-8D91-1182A877F6BF}" type="presOf" srcId="{F03C2C72-7527-4FFC-9992-ED8481EF76F8}" destId="{731CF30B-C10F-40B0-81FC-124BA44A4681}" srcOrd="0" destOrd="0" presId="urn:microsoft.com/office/officeart/2005/8/layout/vList2"/>
    <dgm:cxn modelId="{D640DC5F-AEE9-4F59-8566-48EE0DE2A953}" srcId="{5B2CD27F-1B86-4E4A-8CD9-14A36D71975F}" destId="{051F41E3-2857-427F-A0C0-A383C1F9D9A6}" srcOrd="0" destOrd="0" parTransId="{D7560ECF-EB14-469C-9380-D90C5ABAA3D8}" sibTransId="{9712F707-A63A-465F-97ED-5228D3D69EAB}"/>
    <dgm:cxn modelId="{835F5D80-0846-4955-AA41-1497EF1AC286}" type="presOf" srcId="{5B2CD27F-1B86-4E4A-8CD9-14A36D71975F}" destId="{A12EFA12-DADB-40FF-A88E-5B21E4E35A5C}" srcOrd="0" destOrd="0" presId="urn:microsoft.com/office/officeart/2005/8/layout/vList2"/>
    <dgm:cxn modelId="{89083FA4-7268-4A75-B9A1-648608A36654}" srcId="{5B2CD27F-1B86-4E4A-8CD9-14A36D71975F}" destId="{9B1A3E98-C70C-4271-A654-E0ED1F843EBB}" srcOrd="2" destOrd="0" parTransId="{E40B0FF2-E054-4B6B-822B-4551176DACE9}" sibTransId="{C6A27840-1469-41FC-84DB-67E5BD316DF1}"/>
    <dgm:cxn modelId="{E38D9BAD-100C-4C75-B494-827A694D1FE5}" type="presOf" srcId="{051F41E3-2857-427F-A0C0-A383C1F9D9A6}" destId="{D4524B2F-B1E0-4057-B6D6-B8BC2F62948D}" srcOrd="0" destOrd="0" presId="urn:microsoft.com/office/officeart/2005/8/layout/vList2"/>
    <dgm:cxn modelId="{EBF938DC-31A4-4059-97BB-E75ECBD6D39C}" srcId="{5B2CD27F-1B86-4E4A-8CD9-14A36D71975F}" destId="{F03C2C72-7527-4FFC-9992-ED8481EF76F8}" srcOrd="1" destOrd="0" parTransId="{5F3A7BB5-2F62-43D6-B0D6-26464A8920AA}" sibTransId="{342DF705-6FF9-47F7-8C0D-88157D0404F1}"/>
    <dgm:cxn modelId="{438D693E-3BB0-4D8B-94D6-E7BFA88ADE07}" type="presParOf" srcId="{A12EFA12-DADB-40FF-A88E-5B21E4E35A5C}" destId="{D4524B2F-B1E0-4057-B6D6-B8BC2F62948D}" srcOrd="0" destOrd="0" presId="urn:microsoft.com/office/officeart/2005/8/layout/vList2"/>
    <dgm:cxn modelId="{5E2D6537-DB62-4AFA-9121-44B8284FC9F9}" type="presParOf" srcId="{A12EFA12-DADB-40FF-A88E-5B21E4E35A5C}" destId="{4A8084C1-3866-43E5-865B-BB43E813216B}" srcOrd="1" destOrd="0" presId="urn:microsoft.com/office/officeart/2005/8/layout/vList2"/>
    <dgm:cxn modelId="{01233352-D8DE-4FED-BCDD-727B120BC55C}" type="presParOf" srcId="{A12EFA12-DADB-40FF-A88E-5B21E4E35A5C}" destId="{731CF30B-C10F-40B0-81FC-124BA44A4681}" srcOrd="2" destOrd="0" presId="urn:microsoft.com/office/officeart/2005/8/layout/vList2"/>
    <dgm:cxn modelId="{3875A097-5660-46E8-9CD2-93C820FE19C7}" type="presParOf" srcId="{A12EFA12-DADB-40FF-A88E-5B21E4E35A5C}" destId="{7AF049E2-2376-4280-84FD-A8126A0DDC6D}" srcOrd="3" destOrd="0" presId="urn:microsoft.com/office/officeart/2005/8/layout/vList2"/>
    <dgm:cxn modelId="{416F0AC6-DE3E-4A57-9BD7-CBE13F2B657A}" type="presParOf" srcId="{A12EFA12-DADB-40FF-A88E-5B21E4E35A5C}" destId="{04CFEAAA-392A-4787-B562-B8B064DD1FE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44B77F1F-3DF9-4EF7-BE03-CB2E9C74651C}" type="doc">
      <dgm:prSet loTypeId="urn:microsoft.com/office/officeart/2005/8/layout/vList2" loCatId="list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502EAD86-ED74-4D36-A6A6-79FD948A99A5}">
      <dgm:prSet custT="1"/>
      <dgm:spPr/>
      <dgm:t>
        <a:bodyPr/>
        <a:lstStyle/>
        <a:p>
          <a:pPr algn="ctr"/>
          <a:r>
            <a:rPr lang="ru-RU" sz="4400"/>
            <a:t>Заключение</a:t>
          </a:r>
        </a:p>
      </dgm:t>
    </dgm:pt>
    <dgm:pt modelId="{914F16BA-414E-488B-989B-ECB5A7AAB14E}" type="parTrans" cxnId="{F04B7706-89C0-44B5-BE00-DFA5E4C54AFC}">
      <dgm:prSet/>
      <dgm:spPr/>
      <dgm:t>
        <a:bodyPr/>
        <a:lstStyle/>
        <a:p>
          <a:endParaRPr lang="ru-RU"/>
        </a:p>
      </dgm:t>
    </dgm:pt>
    <dgm:pt modelId="{9CE98DF9-5747-443D-A23B-0A920398DEE6}" type="sibTrans" cxnId="{F04B7706-89C0-44B5-BE00-DFA5E4C54AFC}">
      <dgm:prSet/>
      <dgm:spPr/>
      <dgm:t>
        <a:bodyPr/>
        <a:lstStyle/>
        <a:p>
          <a:endParaRPr lang="ru-RU"/>
        </a:p>
      </dgm:t>
    </dgm:pt>
    <dgm:pt modelId="{4F51FBB5-8768-4D3D-ABE0-590E82236015}" type="pres">
      <dgm:prSet presAssocID="{44B77F1F-3DF9-4EF7-BE03-CB2E9C74651C}" presName="linear" presStyleCnt="0">
        <dgm:presLayoutVars>
          <dgm:animLvl val="lvl"/>
          <dgm:resizeHandles val="exact"/>
        </dgm:presLayoutVars>
      </dgm:prSet>
      <dgm:spPr/>
    </dgm:pt>
    <dgm:pt modelId="{D54C2304-DD68-4192-AFFF-38E7832B89E2}" type="pres">
      <dgm:prSet presAssocID="{502EAD86-ED74-4D36-A6A6-79FD948A99A5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F04B7706-89C0-44B5-BE00-DFA5E4C54AFC}" srcId="{44B77F1F-3DF9-4EF7-BE03-CB2E9C74651C}" destId="{502EAD86-ED74-4D36-A6A6-79FD948A99A5}" srcOrd="0" destOrd="0" parTransId="{914F16BA-414E-488B-989B-ECB5A7AAB14E}" sibTransId="{9CE98DF9-5747-443D-A23B-0A920398DEE6}"/>
    <dgm:cxn modelId="{38F0B221-C386-4770-B209-61BDCBF0883B}" type="presOf" srcId="{502EAD86-ED74-4D36-A6A6-79FD948A99A5}" destId="{D54C2304-DD68-4192-AFFF-38E7832B89E2}" srcOrd="0" destOrd="0" presId="urn:microsoft.com/office/officeart/2005/8/layout/vList2"/>
    <dgm:cxn modelId="{C3BFB438-6A4E-4654-A5EE-5FF57A795BEB}" type="presOf" srcId="{44B77F1F-3DF9-4EF7-BE03-CB2E9C74651C}" destId="{4F51FBB5-8768-4D3D-ABE0-590E82236015}" srcOrd="0" destOrd="0" presId="urn:microsoft.com/office/officeart/2005/8/layout/vList2"/>
    <dgm:cxn modelId="{2982D762-79A3-4371-8D58-2A1307B2049C}" type="presParOf" srcId="{4F51FBB5-8768-4D3D-ABE0-590E82236015}" destId="{D54C2304-DD68-4192-AFFF-38E7832B89E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1302E312-CD64-4C68-AB5D-F4DC0094EA14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531F72FC-2C0D-4B72-9683-52B840747B05}">
      <dgm:prSet custT="1"/>
      <dgm:spPr/>
      <dgm:t>
        <a:bodyPr/>
        <a:lstStyle/>
        <a:p>
          <a:pPr algn="ctr"/>
          <a:r>
            <a:rPr lang="ru-RU" sz="1800" b="1"/>
            <a:t>Представленная методология обеспечивает проактивный подход к выявлению и решению проблем квантовых вычислений в поведенческом анализе.</a:t>
          </a:r>
        </a:p>
      </dgm:t>
    </dgm:pt>
    <dgm:pt modelId="{D737E56E-DF2E-4B24-9941-69328E5396F3}" type="parTrans" cxnId="{DE29B350-0FEF-4959-819C-9179590174DB}">
      <dgm:prSet/>
      <dgm:spPr/>
      <dgm:t>
        <a:bodyPr/>
        <a:lstStyle/>
        <a:p>
          <a:pPr algn="ctr"/>
          <a:endParaRPr lang="ru-RU" sz="2000" b="1"/>
        </a:p>
      </dgm:t>
    </dgm:pt>
    <dgm:pt modelId="{B42C6E93-0DF9-449B-95DB-4281B83C00E0}" type="sibTrans" cxnId="{DE29B350-0FEF-4959-819C-9179590174DB}">
      <dgm:prSet/>
      <dgm:spPr/>
      <dgm:t>
        <a:bodyPr/>
        <a:lstStyle/>
        <a:p>
          <a:pPr algn="ctr"/>
          <a:endParaRPr lang="ru-RU" sz="2000" b="1"/>
        </a:p>
      </dgm:t>
    </dgm:pt>
    <dgm:pt modelId="{BC518805-A7D4-414D-9415-F6B9F5E58D1C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Ключевыми преимуществами являются интеграция идей из разных областей и вовлечение различных заинтересованных сторон.</a:t>
          </a:r>
        </a:p>
      </dgm:t>
    </dgm:pt>
    <dgm:pt modelId="{F6E65F0E-3EC4-49C2-9B7D-FD0E9B322395}" type="parTrans" cxnId="{00D1AD7E-6C75-4D98-B4B7-0ACA3E95A26B}">
      <dgm:prSet/>
      <dgm:spPr/>
      <dgm:t>
        <a:bodyPr/>
        <a:lstStyle/>
        <a:p>
          <a:pPr algn="ctr"/>
          <a:endParaRPr lang="ru-RU" b="1"/>
        </a:p>
      </dgm:t>
    </dgm:pt>
    <dgm:pt modelId="{3EF29DF9-F984-4D74-91AC-75DB16D8DDDF}" type="sibTrans" cxnId="{00D1AD7E-6C75-4D98-B4B7-0ACA3E95A26B}">
      <dgm:prSet/>
      <dgm:spPr/>
      <dgm:t>
        <a:bodyPr/>
        <a:lstStyle/>
        <a:p>
          <a:pPr algn="ctr"/>
          <a:endParaRPr lang="ru-RU" b="1"/>
        </a:p>
      </dgm:t>
    </dgm:pt>
    <dgm:pt modelId="{C487EB0D-7137-44EF-A5D5-70B1C89DBD12}">
      <dgm:prSet/>
      <dgm:spPr/>
      <dgm:t>
        <a:bodyPr/>
        <a:lstStyle/>
        <a:p>
          <a:pPr algn="ctr">
            <a:buSzPts val="1000"/>
            <a:buFont typeface="Symbol" panose="05050102010706020507" pitchFamily="18" charset="2"/>
            <a:buChar char=""/>
          </a:pPr>
          <a:r>
            <a:rPr lang="ru-RU" b="1"/>
            <a:t>Успешное применение методологии будет способствовать ответственному развитию квантовых технологий в соответствии с общественными ценностями.</a:t>
          </a:r>
        </a:p>
      </dgm:t>
    </dgm:pt>
    <dgm:pt modelId="{24FE7903-619A-41A4-8D15-A230405AC5CB}" type="parTrans" cxnId="{3298D486-0E86-42BF-90B1-369A134A049B}">
      <dgm:prSet/>
      <dgm:spPr/>
      <dgm:t>
        <a:bodyPr/>
        <a:lstStyle/>
        <a:p>
          <a:pPr algn="ctr"/>
          <a:endParaRPr lang="ru-RU" b="1"/>
        </a:p>
      </dgm:t>
    </dgm:pt>
    <dgm:pt modelId="{26F0F0CE-537B-4B9A-9291-E3430A196338}" type="sibTrans" cxnId="{3298D486-0E86-42BF-90B1-369A134A049B}">
      <dgm:prSet/>
      <dgm:spPr/>
      <dgm:t>
        <a:bodyPr/>
        <a:lstStyle/>
        <a:p>
          <a:pPr algn="ctr"/>
          <a:endParaRPr lang="ru-RU" b="1"/>
        </a:p>
      </dgm:t>
    </dgm:pt>
    <dgm:pt modelId="{2894813E-6A06-4C13-9BE3-D51A25DE3DCA}" type="pres">
      <dgm:prSet presAssocID="{1302E312-CD64-4C68-AB5D-F4DC0094EA14}" presName="linear" presStyleCnt="0">
        <dgm:presLayoutVars>
          <dgm:animLvl val="lvl"/>
          <dgm:resizeHandles val="exact"/>
        </dgm:presLayoutVars>
      </dgm:prSet>
      <dgm:spPr/>
    </dgm:pt>
    <dgm:pt modelId="{47157435-F85D-42F6-8EAC-47789A9E5FD8}" type="pres">
      <dgm:prSet presAssocID="{531F72FC-2C0D-4B72-9683-52B840747B0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9E29A51-2E7B-4303-B6E6-A947C0A5DF0A}" type="pres">
      <dgm:prSet presAssocID="{B42C6E93-0DF9-449B-95DB-4281B83C00E0}" presName="spacer" presStyleCnt="0"/>
      <dgm:spPr/>
    </dgm:pt>
    <dgm:pt modelId="{DF3CE0F2-83D8-417E-AB1C-1D6A9B13EEA6}" type="pres">
      <dgm:prSet presAssocID="{BC518805-A7D4-414D-9415-F6B9F5E58D1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5715297-6CCA-4C1A-8B86-F581D42A82D4}" type="pres">
      <dgm:prSet presAssocID="{3EF29DF9-F984-4D74-91AC-75DB16D8DDDF}" presName="spacer" presStyleCnt="0"/>
      <dgm:spPr/>
    </dgm:pt>
    <dgm:pt modelId="{42B3D80A-3E92-409C-B6E7-6BF0D996E4FA}" type="pres">
      <dgm:prSet presAssocID="{C487EB0D-7137-44EF-A5D5-70B1C89DBD1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1091800-F465-41C5-B6A9-BF1273190FA0}" type="presOf" srcId="{1302E312-CD64-4C68-AB5D-F4DC0094EA14}" destId="{2894813E-6A06-4C13-9BE3-D51A25DE3DCA}" srcOrd="0" destOrd="0" presId="urn:microsoft.com/office/officeart/2005/8/layout/vList2"/>
    <dgm:cxn modelId="{A2DEFB19-55E5-49AB-B01D-93C8C07B0232}" type="presOf" srcId="{C487EB0D-7137-44EF-A5D5-70B1C89DBD12}" destId="{42B3D80A-3E92-409C-B6E7-6BF0D996E4FA}" srcOrd="0" destOrd="0" presId="urn:microsoft.com/office/officeart/2005/8/layout/vList2"/>
    <dgm:cxn modelId="{DE29B350-0FEF-4959-819C-9179590174DB}" srcId="{1302E312-CD64-4C68-AB5D-F4DC0094EA14}" destId="{531F72FC-2C0D-4B72-9683-52B840747B05}" srcOrd="0" destOrd="0" parTransId="{D737E56E-DF2E-4B24-9941-69328E5396F3}" sibTransId="{B42C6E93-0DF9-449B-95DB-4281B83C00E0}"/>
    <dgm:cxn modelId="{00D1AD7E-6C75-4D98-B4B7-0ACA3E95A26B}" srcId="{1302E312-CD64-4C68-AB5D-F4DC0094EA14}" destId="{BC518805-A7D4-414D-9415-F6B9F5E58D1C}" srcOrd="1" destOrd="0" parTransId="{F6E65F0E-3EC4-49C2-9B7D-FD0E9B322395}" sibTransId="{3EF29DF9-F984-4D74-91AC-75DB16D8DDDF}"/>
    <dgm:cxn modelId="{3298D486-0E86-42BF-90B1-369A134A049B}" srcId="{1302E312-CD64-4C68-AB5D-F4DC0094EA14}" destId="{C487EB0D-7137-44EF-A5D5-70B1C89DBD12}" srcOrd="2" destOrd="0" parTransId="{24FE7903-619A-41A4-8D15-A230405AC5CB}" sibTransId="{26F0F0CE-537B-4B9A-9291-E3430A196338}"/>
    <dgm:cxn modelId="{C08C42B4-F25F-47AF-B391-4ED446752CEE}" type="presOf" srcId="{531F72FC-2C0D-4B72-9683-52B840747B05}" destId="{47157435-F85D-42F6-8EAC-47789A9E5FD8}" srcOrd="0" destOrd="0" presId="urn:microsoft.com/office/officeart/2005/8/layout/vList2"/>
    <dgm:cxn modelId="{FB632CBA-E701-4F7D-A2A3-9FE76D667CBC}" type="presOf" srcId="{BC518805-A7D4-414D-9415-F6B9F5E58D1C}" destId="{DF3CE0F2-83D8-417E-AB1C-1D6A9B13EEA6}" srcOrd="0" destOrd="0" presId="urn:microsoft.com/office/officeart/2005/8/layout/vList2"/>
    <dgm:cxn modelId="{F2CA6385-BC6B-4E2D-95E2-BB8B9FC09743}" type="presParOf" srcId="{2894813E-6A06-4C13-9BE3-D51A25DE3DCA}" destId="{47157435-F85D-42F6-8EAC-47789A9E5FD8}" srcOrd="0" destOrd="0" presId="urn:microsoft.com/office/officeart/2005/8/layout/vList2"/>
    <dgm:cxn modelId="{4DF77716-3479-4731-A4B9-3131F49AC48A}" type="presParOf" srcId="{2894813E-6A06-4C13-9BE3-D51A25DE3DCA}" destId="{29E29A51-2E7B-4303-B6E6-A947C0A5DF0A}" srcOrd="1" destOrd="0" presId="urn:microsoft.com/office/officeart/2005/8/layout/vList2"/>
    <dgm:cxn modelId="{5BFA50FE-4BB5-4002-B8E2-EB3022E602A0}" type="presParOf" srcId="{2894813E-6A06-4C13-9BE3-D51A25DE3DCA}" destId="{DF3CE0F2-83D8-417E-AB1C-1D6A9B13EEA6}" srcOrd="2" destOrd="0" presId="urn:microsoft.com/office/officeart/2005/8/layout/vList2"/>
    <dgm:cxn modelId="{E4D6C2D7-2E9D-455A-9163-3F136D58B5E4}" type="presParOf" srcId="{2894813E-6A06-4C13-9BE3-D51A25DE3DCA}" destId="{45715297-6CCA-4C1A-8B86-F581D42A82D4}" srcOrd="3" destOrd="0" presId="urn:microsoft.com/office/officeart/2005/8/layout/vList2"/>
    <dgm:cxn modelId="{023A5B61-1CE5-421C-A7D6-98F23ABEA475}" type="presParOf" srcId="{2894813E-6A06-4C13-9BE3-D51A25DE3DCA}" destId="{42B3D80A-3E92-409C-B6E7-6BF0D996E4F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B04662CA-8151-4868-B46F-C236F5D747F1}" type="doc">
      <dgm:prSet loTypeId="urn:microsoft.com/office/officeart/2005/8/layout/vList2" loCatId="list" qsTypeId="urn:microsoft.com/office/officeart/2005/8/quickstyle/3d2" qsCatId="3D" csTypeId="urn:microsoft.com/office/officeart/2005/8/colors/accent0_2" csCatId="mainScheme"/>
      <dgm:spPr/>
      <dgm:t>
        <a:bodyPr/>
        <a:lstStyle/>
        <a:p>
          <a:endParaRPr lang="ru-RU"/>
        </a:p>
      </dgm:t>
    </dgm:pt>
    <dgm:pt modelId="{B24A053A-E001-4B85-9EBF-0602A9AA723B}">
      <dgm:prSet custT="1"/>
      <dgm:spPr/>
      <dgm:t>
        <a:bodyPr/>
        <a:lstStyle/>
        <a:p>
          <a:pPr algn="ctr"/>
          <a:r>
            <a:rPr lang="ru-RU" sz="4400" b="1"/>
            <a:t>СПАСИБО ЗА ВНИМАНИЕ!</a:t>
          </a:r>
        </a:p>
      </dgm:t>
    </dgm:pt>
    <dgm:pt modelId="{393B7860-48F1-47CE-AF90-51377FAE1FB5}" type="parTrans" cxnId="{0B6E9A41-4770-4F50-9CEE-2EEAFBB3CC2D}">
      <dgm:prSet/>
      <dgm:spPr/>
      <dgm:t>
        <a:bodyPr/>
        <a:lstStyle/>
        <a:p>
          <a:endParaRPr lang="ru-RU"/>
        </a:p>
      </dgm:t>
    </dgm:pt>
    <dgm:pt modelId="{C6BC78CE-21EC-4A8F-B2C7-1EF180DFE0A4}" type="sibTrans" cxnId="{0B6E9A41-4770-4F50-9CEE-2EEAFBB3CC2D}">
      <dgm:prSet/>
      <dgm:spPr/>
      <dgm:t>
        <a:bodyPr/>
        <a:lstStyle/>
        <a:p>
          <a:endParaRPr lang="ru-RU"/>
        </a:p>
      </dgm:t>
    </dgm:pt>
    <dgm:pt modelId="{173F6A80-A1C8-43B2-806B-6763B5E49EDB}" type="pres">
      <dgm:prSet presAssocID="{B04662CA-8151-4868-B46F-C236F5D747F1}" presName="linear" presStyleCnt="0">
        <dgm:presLayoutVars>
          <dgm:animLvl val="lvl"/>
          <dgm:resizeHandles val="exact"/>
        </dgm:presLayoutVars>
      </dgm:prSet>
      <dgm:spPr/>
    </dgm:pt>
    <dgm:pt modelId="{8373260B-4472-4383-B83E-94F8A934EBCB}" type="pres">
      <dgm:prSet presAssocID="{B24A053A-E001-4B85-9EBF-0602A9AA723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4341309-17FD-42C7-B781-FF64828BA928}" type="presOf" srcId="{B24A053A-E001-4B85-9EBF-0602A9AA723B}" destId="{8373260B-4472-4383-B83E-94F8A934EBCB}" srcOrd="0" destOrd="0" presId="urn:microsoft.com/office/officeart/2005/8/layout/vList2"/>
    <dgm:cxn modelId="{0B6E9A41-4770-4F50-9CEE-2EEAFBB3CC2D}" srcId="{B04662CA-8151-4868-B46F-C236F5D747F1}" destId="{B24A053A-E001-4B85-9EBF-0602A9AA723B}" srcOrd="0" destOrd="0" parTransId="{393B7860-48F1-47CE-AF90-51377FAE1FB5}" sibTransId="{C6BC78CE-21EC-4A8F-B2C7-1EF180DFE0A4}"/>
    <dgm:cxn modelId="{7D93A48B-8993-4589-AE86-C3FBF14E74CC}" type="presOf" srcId="{B04662CA-8151-4868-B46F-C236F5D747F1}" destId="{173F6A80-A1C8-43B2-806B-6763B5E49EDB}" srcOrd="0" destOrd="0" presId="urn:microsoft.com/office/officeart/2005/8/layout/vList2"/>
    <dgm:cxn modelId="{1B69651D-885B-4222-94A9-66937117A189}" type="presParOf" srcId="{173F6A80-A1C8-43B2-806B-6763B5E49EDB}" destId="{8373260B-4472-4383-B83E-94F8A934EBC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78667F-4E82-43BC-811A-5654F3F8DBEA}">
      <dsp:nvSpPr>
        <dsp:cNvPr id="0" name=""/>
        <dsp:cNvSpPr/>
      </dsp:nvSpPr>
      <dsp:spPr>
        <a:xfrm>
          <a:off x="0" y="257774"/>
          <a:ext cx="6467861" cy="500418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ru-RU" sz="3200" b="1" kern="1200">
              <a:solidFill>
                <a:srgbClr val="002060"/>
              </a:solidFill>
            </a:rPr>
          </a:br>
          <a:endParaRPr lang="ru-RU" sz="3200" b="1" kern="1200">
            <a:solidFill>
              <a:srgbClr val="002060"/>
            </a:solidFill>
          </a:endParaRP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br>
            <a:rPr lang="ru-RU" sz="2800" b="1" kern="1200">
              <a:solidFill>
                <a:srgbClr val="002060"/>
              </a:solidFill>
            </a:rPr>
          </a:br>
          <a:endParaRPr lang="ru-RU" sz="2100" b="1" kern="1200">
            <a:solidFill>
              <a:srgbClr val="002060"/>
            </a:solidFill>
          </a:endParaRPr>
        </a:p>
      </dsp:txBody>
      <dsp:txXfrm>
        <a:off x="244284" y="502058"/>
        <a:ext cx="5979293" cy="45156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1F7511-270A-4580-984A-696290F41289}">
      <dsp:nvSpPr>
        <dsp:cNvPr id="0" name=""/>
        <dsp:cNvSpPr/>
      </dsp:nvSpPr>
      <dsp:spPr>
        <a:xfrm>
          <a:off x="0" y="305"/>
          <a:ext cx="706124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 w="9525" cap="rnd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A85EEC-4979-40F0-A902-7AB1282C32E9}">
      <dsp:nvSpPr>
        <dsp:cNvPr id="0" name=""/>
        <dsp:cNvSpPr/>
      </dsp:nvSpPr>
      <dsp:spPr>
        <a:xfrm>
          <a:off x="0" y="610"/>
          <a:ext cx="7061243" cy="624412"/>
        </a:xfrm>
        <a:prstGeom prst="rect">
          <a:avLst/>
        </a:prstGeom>
        <a:noFill/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b="1" kern="1200">
              <a:solidFill>
                <a:srgbClr val="002060"/>
              </a:solidFill>
            </a:rPr>
            <a:t>Исламбек Рустамбеков</a:t>
          </a:r>
          <a:endParaRPr lang="ru-RU" sz="3100" kern="1200">
            <a:solidFill>
              <a:srgbClr val="002060"/>
            </a:solidFill>
          </a:endParaRPr>
        </a:p>
      </dsp:txBody>
      <dsp:txXfrm>
        <a:off x="0" y="610"/>
        <a:ext cx="7061243" cy="6244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656066-B089-4B12-A7DE-9C514CC7CED9}">
      <dsp:nvSpPr>
        <dsp:cNvPr id="0" name=""/>
        <dsp:cNvSpPr/>
      </dsp:nvSpPr>
      <dsp:spPr>
        <a:xfrm>
          <a:off x="0" y="0"/>
          <a:ext cx="646786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 w="9525" cap="rnd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0C3AB3-AD8F-4FE8-8C7E-67952FD78D9F}">
      <dsp:nvSpPr>
        <dsp:cNvPr id="0" name=""/>
        <dsp:cNvSpPr/>
      </dsp:nvSpPr>
      <dsp:spPr>
        <a:xfrm>
          <a:off x="0" y="0"/>
          <a:ext cx="6467860" cy="2400657"/>
        </a:xfrm>
        <a:prstGeom prst="rect">
          <a:avLst/>
        </a:prstGeom>
        <a:noFill/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>
              <a:solidFill>
                <a:srgbClr val="002060"/>
              </a:solidFill>
            </a:rPr>
            <a:t>Доктор юридических наук, Профессор,</a:t>
          </a:r>
          <a:br>
            <a:rPr lang="ru-RU" sz="2000" b="1" kern="1200">
              <a:solidFill>
                <a:srgbClr val="002060"/>
              </a:solidFill>
            </a:rPr>
          </a:br>
          <a:r>
            <a:rPr lang="ru-RU" sz="2000" b="1" kern="1200">
              <a:solidFill>
                <a:srgbClr val="002060"/>
              </a:solidFill>
            </a:rPr>
            <a:t>И.о. ректора</a:t>
          </a:r>
          <a:br>
            <a:rPr lang="ru-RU" sz="2000" b="1" kern="1200">
              <a:solidFill>
                <a:srgbClr val="002060"/>
              </a:solidFill>
            </a:rPr>
          </a:br>
          <a:r>
            <a:rPr lang="ru-RU" sz="2000" b="1" kern="1200">
              <a:solidFill>
                <a:srgbClr val="002060"/>
              </a:solidFill>
            </a:rPr>
            <a:t>Ташкентского государственного юридического университета,</a:t>
          </a:r>
          <a:br>
            <a:rPr lang="ru-RU" sz="2000" b="1" kern="1200">
              <a:solidFill>
                <a:srgbClr val="002060"/>
              </a:solidFill>
            </a:rPr>
          </a:br>
          <a:r>
            <a:rPr lang="ru-RU" sz="2000" b="1" kern="1200">
              <a:solidFill>
                <a:srgbClr val="002060"/>
              </a:solidFill>
            </a:rPr>
            <a:t>Ташкент, Узбекистан</a:t>
          </a:r>
          <a:br>
            <a:rPr lang="ru-RU" sz="2000" b="1" kern="1200">
              <a:solidFill>
                <a:srgbClr val="002060"/>
              </a:solidFill>
            </a:rPr>
          </a:br>
          <a:r>
            <a:rPr lang="ru-RU" sz="2000" b="1" kern="1200">
              <a:solidFill>
                <a:srgbClr val="00206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irustambekov2024tsult@mail.ru</a:t>
          </a:r>
          <a:r>
            <a:rPr lang="ru-RU" sz="2000" b="1" kern="1200">
              <a:solidFill>
                <a:srgbClr val="002060"/>
              </a:solidFill>
            </a:rPr>
            <a:t> </a:t>
          </a:r>
        </a:p>
      </dsp:txBody>
      <dsp:txXfrm>
        <a:off x="0" y="0"/>
        <a:ext cx="6467860" cy="24006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D2E68E-C0DB-424F-B70B-EC3975590AFE}">
      <dsp:nvSpPr>
        <dsp:cNvPr id="0" name=""/>
        <dsp:cNvSpPr/>
      </dsp:nvSpPr>
      <dsp:spPr>
        <a:xfrm>
          <a:off x="0" y="6411"/>
          <a:ext cx="10515600" cy="13127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/>
            <a:t>Введение</a:t>
          </a:r>
          <a:br>
            <a:rPr lang="ru-RU" sz="3300" kern="1200"/>
          </a:br>
          <a:endParaRPr lang="ru-RU" sz="3300" b="1" kern="1200"/>
        </a:p>
      </dsp:txBody>
      <dsp:txXfrm>
        <a:off x="64083" y="70494"/>
        <a:ext cx="10387434" cy="11845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F16807-25A1-4B3A-8957-80E6728EBD3C}">
      <dsp:nvSpPr>
        <dsp:cNvPr id="0" name=""/>
        <dsp:cNvSpPr/>
      </dsp:nvSpPr>
      <dsp:spPr>
        <a:xfrm>
          <a:off x="0" y="51669"/>
          <a:ext cx="5181600" cy="138527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/>
            <a:t>Квантовые вычисления стремительно набирают обороты в различных областях, где ведущие компании, такие как Google, IBM, Microsoft, разрабатывают передовые программные решения для квантовых компьютеров.</a:t>
          </a:r>
        </a:p>
      </dsp:txBody>
      <dsp:txXfrm>
        <a:off x="67624" y="119293"/>
        <a:ext cx="5046352" cy="1250031"/>
      </dsp:txXfrm>
    </dsp:sp>
    <dsp:sp modelId="{A0B88DEB-7CF2-4897-8288-D02D69B317AC}">
      <dsp:nvSpPr>
        <dsp:cNvPr id="0" name=""/>
        <dsp:cNvSpPr/>
      </dsp:nvSpPr>
      <dsp:spPr>
        <a:xfrm>
          <a:off x="0" y="1483029"/>
          <a:ext cx="5181600" cy="138527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600" b="1" kern="1200"/>
            <a:t>В отличие от классического искусственного интеллекта, квантовый использует принципы квантовой механики, такие как суперпозиция, запутанность и интерференция, для обработки информации на уровне квантовых состояний.</a:t>
          </a:r>
        </a:p>
      </dsp:txBody>
      <dsp:txXfrm>
        <a:off x="67624" y="1550653"/>
        <a:ext cx="5046352" cy="1250031"/>
      </dsp:txXfrm>
    </dsp:sp>
    <dsp:sp modelId="{1136D515-581E-4620-AFD7-874E7711C8AC}">
      <dsp:nvSpPr>
        <dsp:cNvPr id="0" name=""/>
        <dsp:cNvSpPr/>
      </dsp:nvSpPr>
      <dsp:spPr>
        <a:xfrm>
          <a:off x="0" y="2914389"/>
          <a:ext cx="5181600" cy="138527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600" b="1" kern="1200"/>
            <a:t>Квантовая природа этих систем создает новые проблемы с точки зрения конфиденциальности, безопасности и регулирования, которые могут иметь серьезные последствия для их использования в анализе поведенческих паттернов.</a:t>
          </a:r>
        </a:p>
      </dsp:txBody>
      <dsp:txXfrm>
        <a:off x="67624" y="2982013"/>
        <a:ext cx="5046352" cy="125003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590018-A5C9-473D-814C-369ED6A1D1AC}">
      <dsp:nvSpPr>
        <dsp:cNvPr id="0" name=""/>
        <dsp:cNvSpPr/>
      </dsp:nvSpPr>
      <dsp:spPr>
        <a:xfrm>
          <a:off x="0" y="54381"/>
          <a:ext cx="10515600" cy="1216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/>
            <a:t>Теоретические основы квантовых систем</a:t>
          </a:r>
        </a:p>
      </dsp:txBody>
      <dsp:txXfrm>
        <a:off x="59399" y="113780"/>
        <a:ext cx="10396802" cy="109800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2D94ED-E249-4BAE-8D50-A6032C3DBE6F}">
      <dsp:nvSpPr>
        <dsp:cNvPr id="0" name=""/>
        <dsp:cNvSpPr/>
      </dsp:nvSpPr>
      <dsp:spPr>
        <a:xfrm>
          <a:off x="0" y="42016"/>
          <a:ext cx="5181600" cy="139171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/>
            <a:t>Принципы квантовой механики, включающие суперпозицию, запутанность, интерференцию и квантовый параллелизм, составляют основу функционирования квантовых компьютеров.</a:t>
          </a:r>
        </a:p>
      </dsp:txBody>
      <dsp:txXfrm>
        <a:off x="67938" y="109954"/>
        <a:ext cx="5045724" cy="1255839"/>
      </dsp:txXfrm>
    </dsp:sp>
    <dsp:sp modelId="{8F6010E0-D623-4FBF-80D8-7648C8FB5B2C}">
      <dsp:nvSpPr>
        <dsp:cNvPr id="0" name=""/>
        <dsp:cNvSpPr/>
      </dsp:nvSpPr>
      <dsp:spPr>
        <a:xfrm>
          <a:off x="0" y="1479811"/>
          <a:ext cx="5181600" cy="139171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600" b="1" kern="1200"/>
            <a:t>Различные физические реализации квантовых компьютеров, включая сверхпроводящие кубиты, ионные ловушки и фотонные чипы, имеют свои преимущества и ограничения с точки зрения масштабируемости и точности.</a:t>
          </a:r>
        </a:p>
      </dsp:txBody>
      <dsp:txXfrm>
        <a:off x="67938" y="1547749"/>
        <a:ext cx="5045724" cy="1255839"/>
      </dsp:txXfrm>
    </dsp:sp>
    <dsp:sp modelId="{AD5EC7A0-76A9-48A6-8CCD-650413D3A436}">
      <dsp:nvSpPr>
        <dsp:cNvPr id="0" name=""/>
        <dsp:cNvSpPr/>
      </dsp:nvSpPr>
      <dsp:spPr>
        <a:xfrm>
          <a:off x="0" y="2917606"/>
          <a:ext cx="5181600" cy="139171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600" b="1" kern="1200"/>
            <a:t>Несмотря на прогресс в квантовых вычислениях, все еще необходимо решить ряд проблем, таких как масштабируемость, исправление ошибок и декогеренция.</a:t>
          </a:r>
        </a:p>
      </dsp:txBody>
      <dsp:txXfrm>
        <a:off x="67938" y="2985544"/>
        <a:ext cx="5045724" cy="125583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E2211B-8FBA-41A9-9EA3-3C00511A4CA1}">
      <dsp:nvSpPr>
        <dsp:cNvPr id="0" name=""/>
        <dsp:cNvSpPr/>
      </dsp:nvSpPr>
      <dsp:spPr>
        <a:xfrm>
          <a:off x="0" y="54381"/>
          <a:ext cx="10515600" cy="1216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/>
            <a:t>Применение искусственного интеллекта в поведенческом анализе</a:t>
          </a:r>
        </a:p>
      </dsp:txBody>
      <dsp:txXfrm>
        <a:off x="59399" y="113780"/>
        <a:ext cx="10396802" cy="109800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D8F8D1-49FC-4519-A016-5C5F50BC0FCF}">
      <dsp:nvSpPr>
        <dsp:cNvPr id="0" name=""/>
        <dsp:cNvSpPr/>
      </dsp:nvSpPr>
      <dsp:spPr>
        <a:xfrm>
          <a:off x="0" y="51669"/>
          <a:ext cx="5181600" cy="138527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/>
            <a:t>Алгоритмы машинного обучения используются для выявления закономерностей в преступном поведении, включая прогнозирование рецидива и выявление потенциальных подозреваемых на основе поведенческих профилей.</a:t>
          </a:r>
        </a:p>
      </dsp:txBody>
      <dsp:txXfrm>
        <a:off x="67624" y="119293"/>
        <a:ext cx="5046352" cy="1250031"/>
      </dsp:txXfrm>
    </dsp:sp>
    <dsp:sp modelId="{F62E9DA1-C053-473E-90BF-D10AA7A8442F}">
      <dsp:nvSpPr>
        <dsp:cNvPr id="0" name=""/>
        <dsp:cNvSpPr/>
      </dsp:nvSpPr>
      <dsp:spPr>
        <a:xfrm>
          <a:off x="0" y="1483029"/>
          <a:ext cx="5181600" cy="138527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600" b="1" kern="1200"/>
            <a:t>Квантовые алгоритмы распознавания паттернов, такие как квантовая опорная векторная машина и квантовый алгоритм k-ближайших соседей, могут более эффективно выявлять сложные паттерны в поведенческих данных.</a:t>
          </a:r>
        </a:p>
      </dsp:txBody>
      <dsp:txXfrm>
        <a:off x="67624" y="1550653"/>
        <a:ext cx="5046352" cy="1250031"/>
      </dsp:txXfrm>
    </dsp:sp>
    <dsp:sp modelId="{7A37C4A0-C59B-4C44-BCB5-768EFEE67A68}">
      <dsp:nvSpPr>
        <dsp:cNvPr id="0" name=""/>
        <dsp:cNvSpPr/>
      </dsp:nvSpPr>
      <dsp:spPr>
        <a:xfrm>
          <a:off x="0" y="2914389"/>
          <a:ext cx="5181600" cy="138527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600" b="1" kern="1200"/>
            <a:t>Методы квантового машинного обучения могут быть использованы для составления криминального профиля, позволяя идентифицировать ключевые характеристики и поведенческие паттерны преступлений.</a:t>
          </a:r>
        </a:p>
      </dsp:txBody>
      <dsp:txXfrm>
        <a:off x="67624" y="2982013"/>
        <a:ext cx="5046352" cy="125003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4F6FF1-52B4-4BB2-940E-AD02548C04C6}">
      <dsp:nvSpPr>
        <dsp:cNvPr id="0" name=""/>
        <dsp:cNvSpPr/>
      </dsp:nvSpPr>
      <dsp:spPr>
        <a:xfrm>
          <a:off x="0" y="54381"/>
          <a:ext cx="10515600" cy="1216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/>
            <a:t>Методологические основы исследования</a:t>
          </a:r>
        </a:p>
      </dsp:txBody>
      <dsp:txXfrm>
        <a:off x="59399" y="113780"/>
        <a:ext cx="10396802" cy="109800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EE455-27EB-4741-94BF-A576231D9EA3}">
      <dsp:nvSpPr>
        <dsp:cNvPr id="0" name=""/>
        <dsp:cNvSpPr/>
      </dsp:nvSpPr>
      <dsp:spPr>
        <a:xfrm>
          <a:off x="0" y="306774"/>
          <a:ext cx="5181600" cy="121328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Предлагаемая прогностическая методология направлена на систематическое изучение и упреждающее решение проблем, связанных с квантовой реальностью в поведенческом анализе.</a:t>
          </a:r>
        </a:p>
      </dsp:txBody>
      <dsp:txXfrm>
        <a:off x="59228" y="366002"/>
        <a:ext cx="5063144" cy="1094833"/>
      </dsp:txXfrm>
    </dsp:sp>
    <dsp:sp modelId="{CBD9F618-7941-49E8-9AC4-58259C184579}">
      <dsp:nvSpPr>
        <dsp:cNvPr id="0" name=""/>
        <dsp:cNvSpPr/>
      </dsp:nvSpPr>
      <dsp:spPr>
        <a:xfrm>
          <a:off x="0" y="1569024"/>
          <a:ext cx="5181600" cy="121328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700" b="1" kern="1200"/>
            <a:t>Методология включает определение проблемного пространства, анализ фундаментальных свойств квантовых систем и разработку концептуальных основ.</a:t>
          </a:r>
        </a:p>
      </dsp:txBody>
      <dsp:txXfrm>
        <a:off x="59228" y="1628252"/>
        <a:ext cx="5063144" cy="1094833"/>
      </dsp:txXfrm>
    </dsp:sp>
    <dsp:sp modelId="{6E0EC8CE-243C-4F13-8398-9C0EDB50ED93}">
      <dsp:nvSpPr>
        <dsp:cNvPr id="0" name=""/>
        <dsp:cNvSpPr/>
      </dsp:nvSpPr>
      <dsp:spPr>
        <a:xfrm>
          <a:off x="0" y="2831274"/>
          <a:ext cx="5181600" cy="121328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700" b="1" kern="1200"/>
            <a:t>Междисциплинарный подход имеет решающее значение для выработки всестороннего понимания сложных проблем и формулирования эффективных решений.</a:t>
          </a:r>
        </a:p>
      </dsp:txBody>
      <dsp:txXfrm>
        <a:off x="59228" y="2890502"/>
        <a:ext cx="5063144" cy="109483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E49DE7-3D7C-44A5-B989-9D7D66B80274}">
      <dsp:nvSpPr>
        <dsp:cNvPr id="0" name=""/>
        <dsp:cNvSpPr/>
      </dsp:nvSpPr>
      <dsp:spPr>
        <a:xfrm>
          <a:off x="0" y="54381"/>
          <a:ext cx="10515600" cy="1216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b="1" kern="1200"/>
            <a:t>Концептуальные основы анализа</a:t>
          </a:r>
        </a:p>
      </dsp:txBody>
      <dsp:txXfrm>
        <a:off x="59399" y="113780"/>
        <a:ext cx="10396802" cy="109800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166E94-3D1A-45FC-AA50-A6076062CCE2}">
      <dsp:nvSpPr>
        <dsp:cNvPr id="0" name=""/>
        <dsp:cNvSpPr/>
      </dsp:nvSpPr>
      <dsp:spPr>
        <a:xfrm>
          <a:off x="0" y="306774"/>
          <a:ext cx="5181600" cy="12132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Предлагаемые концептуальные основы базируются на ключевых принципах справедливости, прозрачности, подотчетности, конфиденциальности и безопасности.</a:t>
          </a:r>
        </a:p>
      </dsp:txBody>
      <dsp:txXfrm>
        <a:off x="59228" y="366002"/>
        <a:ext cx="5063144" cy="1094833"/>
      </dsp:txXfrm>
    </dsp:sp>
    <dsp:sp modelId="{5919FB8B-EB82-4CEE-A4F7-804CFFFF20C4}">
      <dsp:nvSpPr>
        <dsp:cNvPr id="0" name=""/>
        <dsp:cNvSpPr/>
      </dsp:nvSpPr>
      <dsp:spPr>
        <a:xfrm>
          <a:off x="0" y="1569024"/>
          <a:ext cx="5181600" cy="12132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700" b="1" kern="1200"/>
            <a:t>Принцип справедливости подчеркивает необходимость обеспечения беспристрастности и недискриминационности систем поведенческого анализа на основе квантовых технологий.</a:t>
          </a:r>
        </a:p>
      </dsp:txBody>
      <dsp:txXfrm>
        <a:off x="59228" y="1628252"/>
        <a:ext cx="5063144" cy="1094833"/>
      </dsp:txXfrm>
    </dsp:sp>
    <dsp:sp modelId="{A7F271F8-6319-44DA-892D-D174F40DB988}">
      <dsp:nvSpPr>
        <dsp:cNvPr id="0" name=""/>
        <dsp:cNvSpPr/>
      </dsp:nvSpPr>
      <dsp:spPr>
        <a:xfrm>
          <a:off x="0" y="2831274"/>
          <a:ext cx="5181600" cy="12132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700" b="1" kern="1200"/>
            <a:t>Принцип подотчетности требует наличия четких линий ответственности и механизмов привлечения субъектов к ответственности за результаты анализа.</a:t>
          </a:r>
        </a:p>
      </dsp:txBody>
      <dsp:txXfrm>
        <a:off x="59228" y="2890502"/>
        <a:ext cx="5063144" cy="109483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7194C1-EC4E-49F6-94B9-C9D4ECF5C83B}">
      <dsp:nvSpPr>
        <dsp:cNvPr id="0" name=""/>
        <dsp:cNvSpPr/>
      </dsp:nvSpPr>
      <dsp:spPr>
        <a:xfrm>
          <a:off x="0" y="54381"/>
          <a:ext cx="10515600" cy="1216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/>
            <a:t>Процедуры обеспечения достоверности</a:t>
          </a:r>
        </a:p>
      </dsp:txBody>
      <dsp:txXfrm>
        <a:off x="59399" y="113780"/>
        <a:ext cx="10396802" cy="109800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1C56A2-5868-4D38-BD2A-F5631162AB79}">
      <dsp:nvSpPr>
        <dsp:cNvPr id="0" name=""/>
        <dsp:cNvSpPr/>
      </dsp:nvSpPr>
      <dsp:spPr>
        <a:xfrm>
          <a:off x="0" y="86904"/>
          <a:ext cx="5181600" cy="135602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/>
            <a:t>Для обеспечения достоверности результатов исследования используются стратегии триангуляции данных, проверки участниками и рефлексивности исследователей.</a:t>
          </a:r>
        </a:p>
      </dsp:txBody>
      <dsp:txXfrm>
        <a:off x="66196" y="153100"/>
        <a:ext cx="5049208" cy="1223637"/>
      </dsp:txXfrm>
    </dsp:sp>
    <dsp:sp modelId="{155EB683-AE61-41E8-8A9D-9B4B496C27A5}">
      <dsp:nvSpPr>
        <dsp:cNvPr id="0" name=""/>
        <dsp:cNvSpPr/>
      </dsp:nvSpPr>
      <dsp:spPr>
        <a:xfrm>
          <a:off x="0" y="1497654"/>
          <a:ext cx="5181600" cy="135602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900" b="1" kern="1200"/>
            <a:t>Оценка надежности результатов происходит через проверку межкодовой надежности, тесты стабильности и анализ чувствительности.</a:t>
          </a:r>
        </a:p>
      </dsp:txBody>
      <dsp:txXfrm>
        <a:off x="66196" y="1563850"/>
        <a:ext cx="5049208" cy="1223637"/>
      </dsp:txXfrm>
    </dsp:sp>
    <dsp:sp modelId="{1488AB8D-C9AD-42E6-B418-98D90D483E58}">
      <dsp:nvSpPr>
        <dsp:cNvPr id="0" name=""/>
        <dsp:cNvSpPr/>
      </dsp:nvSpPr>
      <dsp:spPr>
        <a:xfrm>
          <a:off x="0" y="2908403"/>
          <a:ext cx="5181600" cy="135602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900" b="1" kern="1200"/>
            <a:t>Для повышения воспроизводимости применяются теоретическая выборка, сравнительный анализ и аналитическое обобщение.</a:t>
          </a:r>
        </a:p>
      </dsp:txBody>
      <dsp:txXfrm>
        <a:off x="66196" y="2974599"/>
        <a:ext cx="5049208" cy="122363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8FBEBF-6E4A-4537-B844-415F117973A3}">
      <dsp:nvSpPr>
        <dsp:cNvPr id="0" name=""/>
        <dsp:cNvSpPr/>
      </dsp:nvSpPr>
      <dsp:spPr>
        <a:xfrm>
          <a:off x="0" y="54381"/>
          <a:ext cx="10515600" cy="1216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/>
            <a:t>Ожидаемые результаты исследования</a:t>
          </a:r>
        </a:p>
      </dsp:txBody>
      <dsp:txXfrm>
        <a:off x="59399" y="113780"/>
        <a:ext cx="10396802" cy="109800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74D2B9-6A46-4909-A59D-7EBC799FA371}">
      <dsp:nvSpPr>
        <dsp:cNvPr id="0" name=""/>
        <dsp:cNvSpPr/>
      </dsp:nvSpPr>
      <dsp:spPr>
        <a:xfrm>
          <a:off x="0" y="196839"/>
          <a:ext cx="5181600" cy="128465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/>
            <a:t>Применение методологии приведет к систематическому выявлению ключевых правовых, этических и технологических проблем использования квантовых вычислений.</a:t>
          </a:r>
        </a:p>
      </dsp:txBody>
      <dsp:txXfrm>
        <a:off x="62712" y="259551"/>
        <a:ext cx="5056176" cy="1159235"/>
      </dsp:txXfrm>
    </dsp:sp>
    <dsp:sp modelId="{F3E56D07-76EE-4F81-AF45-6A1CE8B56ACA}">
      <dsp:nvSpPr>
        <dsp:cNvPr id="0" name=""/>
        <dsp:cNvSpPr/>
      </dsp:nvSpPr>
      <dsp:spPr>
        <a:xfrm>
          <a:off x="0" y="1533339"/>
          <a:ext cx="5181600" cy="128465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800" b="1" kern="1200"/>
            <a:t>Методология позволит разработать общие концептуальные основы и принципы оценки для междисциплинарного диалога в этой области.</a:t>
          </a:r>
        </a:p>
      </dsp:txBody>
      <dsp:txXfrm>
        <a:off x="62712" y="1596051"/>
        <a:ext cx="5056176" cy="1159235"/>
      </dsp:txXfrm>
    </dsp:sp>
    <dsp:sp modelId="{3A234C15-2460-4DA4-A800-B94A5BDE0AB9}">
      <dsp:nvSpPr>
        <dsp:cNvPr id="0" name=""/>
        <dsp:cNvSpPr/>
      </dsp:nvSpPr>
      <dsp:spPr>
        <a:xfrm>
          <a:off x="0" y="2869839"/>
          <a:ext cx="5181600" cy="128465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800" b="1" kern="1200"/>
            <a:t>Ожидается формирование набора практических рекомендаций для обеспечения ответственной разработки квантовых вычислений в поведенческом анализе.</a:t>
          </a:r>
        </a:p>
      </dsp:txBody>
      <dsp:txXfrm>
        <a:off x="62712" y="2932551"/>
        <a:ext cx="5056176" cy="115923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230F0E-4590-4AA0-B601-28EBE46413C8}">
      <dsp:nvSpPr>
        <dsp:cNvPr id="0" name=""/>
        <dsp:cNvSpPr/>
      </dsp:nvSpPr>
      <dsp:spPr>
        <a:xfrm>
          <a:off x="0" y="54381"/>
          <a:ext cx="10515600" cy="1216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/>
            <a:t>Практическая реализация</a:t>
          </a:r>
        </a:p>
      </dsp:txBody>
      <dsp:txXfrm>
        <a:off x="59399" y="113780"/>
        <a:ext cx="10396802" cy="109800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AA6309-7302-4B61-97A6-B4CB4F28E2D2}">
      <dsp:nvSpPr>
        <dsp:cNvPr id="0" name=""/>
        <dsp:cNvSpPr/>
      </dsp:nvSpPr>
      <dsp:spPr>
        <a:xfrm>
          <a:off x="0" y="86904"/>
          <a:ext cx="5181600" cy="135602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/>
            <a:t>Успешная реализация концептуальных основ требует активного участия политиков, регулирующих органов, отраслевых партнеров и академических учреждений.</a:t>
          </a:r>
        </a:p>
      </dsp:txBody>
      <dsp:txXfrm>
        <a:off x="66196" y="153100"/>
        <a:ext cx="5049208" cy="1223637"/>
      </dsp:txXfrm>
    </dsp:sp>
    <dsp:sp modelId="{2B4AE8A7-E806-4822-BA37-6D788139715A}">
      <dsp:nvSpPr>
        <dsp:cNvPr id="0" name=""/>
        <dsp:cNvSpPr/>
      </dsp:nvSpPr>
      <dsp:spPr>
        <a:xfrm>
          <a:off x="0" y="1497654"/>
          <a:ext cx="5181600" cy="135602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900" b="1" kern="1200"/>
            <a:t>Необходимо создание многосторонних платформ для диалога, обмена знаниями и координации действий между участниками.</a:t>
          </a:r>
        </a:p>
      </dsp:txBody>
      <dsp:txXfrm>
        <a:off x="66196" y="1563850"/>
        <a:ext cx="5049208" cy="1223637"/>
      </dsp:txXfrm>
    </dsp:sp>
    <dsp:sp modelId="{D1A5E9EE-30F2-425F-8286-F347C2A79747}">
      <dsp:nvSpPr>
        <dsp:cNvPr id="0" name=""/>
        <dsp:cNvSpPr/>
      </dsp:nvSpPr>
      <dsp:spPr>
        <a:xfrm>
          <a:off x="0" y="2908403"/>
          <a:ext cx="5181600" cy="135602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900" b="1" kern="1200"/>
            <a:t>Внедрение может столкнуться с барьерами, такими как недостаточная осведомленность о квантовых технологиях и ограниченность ресурсов.</a:t>
          </a:r>
        </a:p>
      </dsp:txBody>
      <dsp:txXfrm>
        <a:off x="66196" y="2974599"/>
        <a:ext cx="5049208" cy="122363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B84D85-3E23-42B8-B2F6-BA3DE15FD20D}">
      <dsp:nvSpPr>
        <dsp:cNvPr id="0" name=""/>
        <dsp:cNvSpPr/>
      </dsp:nvSpPr>
      <dsp:spPr>
        <a:xfrm>
          <a:off x="0" y="54381"/>
          <a:ext cx="10515600" cy="1216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/>
            <a:t>Направления дальнейших исследований</a:t>
          </a:r>
        </a:p>
      </dsp:txBody>
      <dsp:txXfrm>
        <a:off x="59399" y="113780"/>
        <a:ext cx="10396802" cy="109800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524B2F-B1E0-4057-B6D6-B8BC2F62948D}">
      <dsp:nvSpPr>
        <dsp:cNvPr id="0" name=""/>
        <dsp:cNvSpPr/>
      </dsp:nvSpPr>
      <dsp:spPr>
        <a:xfrm>
          <a:off x="0" y="86904"/>
          <a:ext cx="5181600" cy="135602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/>
            <a:t>Требуется дополнительная эмпирическая проверка методологии через тематические исследования и пилотные проекты в различных контекстах.</a:t>
          </a:r>
        </a:p>
      </dsp:txBody>
      <dsp:txXfrm>
        <a:off x="66196" y="153100"/>
        <a:ext cx="5049208" cy="1223637"/>
      </dsp:txXfrm>
    </dsp:sp>
    <dsp:sp modelId="{731CF30B-C10F-40B0-81FC-124BA44A4681}">
      <dsp:nvSpPr>
        <dsp:cNvPr id="0" name=""/>
        <dsp:cNvSpPr/>
      </dsp:nvSpPr>
      <dsp:spPr>
        <a:xfrm>
          <a:off x="0" y="1497654"/>
          <a:ext cx="5181600" cy="135602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900" b="1" kern="1200"/>
            <a:t>Необходима разработка детальных руководящих принципов для реализации рекомендаций на практике.</a:t>
          </a:r>
        </a:p>
      </dsp:txBody>
      <dsp:txXfrm>
        <a:off x="66196" y="1563850"/>
        <a:ext cx="5049208" cy="1223637"/>
      </dsp:txXfrm>
    </dsp:sp>
    <dsp:sp modelId="{04CFEAAA-392A-4787-B562-B8B064DD1FEE}">
      <dsp:nvSpPr>
        <dsp:cNvPr id="0" name=""/>
        <dsp:cNvSpPr/>
      </dsp:nvSpPr>
      <dsp:spPr>
        <a:xfrm>
          <a:off x="0" y="2908403"/>
          <a:ext cx="5181600" cy="135602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900" b="1" kern="1200"/>
            <a:t>Важен постоянный мониторинг и оценка механизмов управления для поддержания их актуальности в условиях развития квантовых технологий.</a:t>
          </a:r>
        </a:p>
      </dsp:txBody>
      <dsp:txXfrm>
        <a:off x="66196" y="2974599"/>
        <a:ext cx="5049208" cy="1223637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C2304-DD68-4192-AFFF-38E7832B89E2}">
      <dsp:nvSpPr>
        <dsp:cNvPr id="0" name=""/>
        <dsp:cNvSpPr/>
      </dsp:nvSpPr>
      <dsp:spPr>
        <a:xfrm>
          <a:off x="0" y="54381"/>
          <a:ext cx="10515600" cy="1216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/>
            <a:t>Заключение</a:t>
          </a:r>
        </a:p>
      </dsp:txBody>
      <dsp:txXfrm>
        <a:off x="59399" y="113780"/>
        <a:ext cx="10396802" cy="1098002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157435-F85D-42F6-8EAC-47789A9E5FD8}">
      <dsp:nvSpPr>
        <dsp:cNvPr id="0" name=""/>
        <dsp:cNvSpPr/>
      </dsp:nvSpPr>
      <dsp:spPr>
        <a:xfrm>
          <a:off x="0" y="6584"/>
          <a:ext cx="5181600" cy="140765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/>
            <a:t>Представленная методология обеспечивает проактивный подход к выявлению и решению проблем квантовых вычислений в поведенческом анализе.</a:t>
          </a:r>
        </a:p>
      </dsp:txBody>
      <dsp:txXfrm>
        <a:off x="68716" y="75300"/>
        <a:ext cx="5044168" cy="1270224"/>
      </dsp:txXfrm>
    </dsp:sp>
    <dsp:sp modelId="{DF3CE0F2-83D8-417E-AB1C-1D6A9B13EEA6}">
      <dsp:nvSpPr>
        <dsp:cNvPr id="0" name=""/>
        <dsp:cNvSpPr/>
      </dsp:nvSpPr>
      <dsp:spPr>
        <a:xfrm>
          <a:off x="0" y="1471840"/>
          <a:ext cx="5181600" cy="140765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2000" b="1" kern="1200"/>
            <a:t>Ключевыми преимуществами являются интеграция идей из разных областей и вовлечение различных заинтересованных сторон.</a:t>
          </a:r>
        </a:p>
      </dsp:txBody>
      <dsp:txXfrm>
        <a:off x="68716" y="1540556"/>
        <a:ext cx="5044168" cy="1270224"/>
      </dsp:txXfrm>
    </dsp:sp>
    <dsp:sp modelId="{42B3D80A-3E92-409C-B6E7-6BF0D996E4FA}">
      <dsp:nvSpPr>
        <dsp:cNvPr id="0" name=""/>
        <dsp:cNvSpPr/>
      </dsp:nvSpPr>
      <dsp:spPr>
        <a:xfrm>
          <a:off x="0" y="2937097"/>
          <a:ext cx="5181600" cy="140765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2000" b="1" kern="1200"/>
            <a:t>Успешное применение методологии будет способствовать ответственному развитию квантовых технологий в соответствии с общественными ценностями.</a:t>
          </a:r>
        </a:p>
      </dsp:txBody>
      <dsp:txXfrm>
        <a:off x="68716" y="3005813"/>
        <a:ext cx="5044168" cy="1270224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73260B-4472-4383-B83E-94F8A934EBCB}">
      <dsp:nvSpPr>
        <dsp:cNvPr id="0" name=""/>
        <dsp:cNvSpPr/>
      </dsp:nvSpPr>
      <dsp:spPr>
        <a:xfrm>
          <a:off x="0" y="54381"/>
          <a:ext cx="10515600" cy="1216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b="1" kern="1200"/>
            <a:t>СПАСИБО ЗА ВНИМАНИЕ!</a:t>
          </a:r>
        </a:p>
      </dsp:txBody>
      <dsp:txXfrm>
        <a:off x="59399" y="113780"/>
        <a:ext cx="10396802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B84625-A4DB-48B8-8327-E5D8FF9280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79F7394-AE86-4126-80E3-7A4EBFC412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F7912F-87C4-4CF7-AD8B-7726C9D13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E9B864-5CA1-417C-94E8-D5720BA4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668BE0-AD66-4677-B69D-5D6319503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29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A555DA-0AA4-49AB-8F07-58BA22582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218A67-DC73-479D-BA86-931B2336B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7874AB-2CE9-400A-BF1A-BDBD489EA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D59E76-8F80-413B-B8D8-126B86D45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25E049-7BC2-4756-833D-EB2F29F38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82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8F5D78-70D8-4798-A97E-D58EB3EEA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51FEBE-F6F2-4EC8-B891-06D6C0A43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92DF9A-BB95-4A61-AC03-AF229B1E8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A91439-3366-446A-B87F-6BC2CBF0C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99D644-7424-4527-9E37-ED670ECCD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814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89EA5-AEF6-4801-B2CE-D4CB23F7D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D3BED7-AB79-49CB-BB5E-F412801165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3BAEFF-0805-429A-B542-27641DBE6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69089E-620F-4376-867B-4EFAC99B3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243CBC-3D9D-4DFF-B90E-3B8EC6BD0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A58AAC-6CD8-47D3-8211-048B187C6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00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D98E9C-821B-4295-BA20-1D623ACB0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6698C6-66AE-44E9-AE5B-267E17D37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59C7EC-44FF-4664-929E-87DAF9456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4A24A64-A445-4D44-8A37-00012B5C10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9E4C63-6333-4F60-93B2-1F00FB03BF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FD13B1-8CCD-40AC-ABA7-13994AFCA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3FFB4CA-C3AB-4E35-A09C-EC1D18F6A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CAEB84A-5936-49B0-B6A7-6B46C5F3D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4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2B80AA-D597-4528-9D08-7CA99C291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9EFA20C-33C8-44DB-A19F-D781F354A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427F2CB-E6B6-498D-9693-B57569118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68B6975-F125-4912-8A92-0376734C4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436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0270241-0140-41B4-964A-3FECC0290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8D250E0-4956-4999-8DBD-79DFCBDFF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2834054-9B1C-4C62-AF5F-8944BEE5D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997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76D3B6-2929-44C3-8DD7-2967E6D7F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B23300-31CA-46B2-A657-E85832977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5F513B-627A-4485-A65C-975FDCBF6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CE3C4E-0544-4E97-9BD1-7A1043F5B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E8563D-E147-4424-AC73-2689E7CD6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04DB242-3AC3-4C98-92F0-3A842F0C0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592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01F48-DE20-4337-A75E-11CC784D4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5233AF4-8275-4701-BB9F-DDB335D8CD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B8E877-C8BC-4D1E-8B4E-B639679D7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215215-1EB9-4B4F-BF45-F9C4D4787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942047-ABBA-4916-AADC-293ED9D82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20CE3F-37CD-4E18-8F46-A3C7A9941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797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4BE336-014A-4616-AF31-BDA88B6D1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08999CC-CB21-429D-A9A3-92857DEEF1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F5AD84-B0EA-411C-8E71-FBE87F132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4E992F-7C5D-499F-8937-BB66E0873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CD662F-B04E-4CEB-A7FE-5A0AAE1D5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97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44EA498-1270-4414-B1BA-D55575508C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7B4CCB-C40F-432D-92A1-8C257975E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3349AC-9643-407B-AA8C-7E73B6ED1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6DED7F-A254-410E-B466-BDB36FB0B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DE7276-7351-41C7-AE1B-807FA7754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421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9F533B-3ABF-4C1F-AA61-E0B78658E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F6A129-81D4-4E1C-9DFF-38D40CBD1A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E45D17-68A9-4E38-A20E-6399AAEB7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A38C76-7801-4866-B609-D4B3895CD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91E8E1-FE9B-4E66-AC0F-335E6F7BB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623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932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029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938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280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010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742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2858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9742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6862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81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7220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7660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2130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861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6934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1965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08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F97A84-B4C3-4218-92C2-CDCBFAE42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C7DA53-2951-4CF0-8313-0201E3B6C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9157BD-3DA1-4D98-9A1E-697F525CCD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93F302-5CA5-46D4-B5A6-D57B84CCA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33A333-7CCC-49BB-B5D7-858C64DAA1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26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4046EFD-5622-4B72-BF05-42879C9D5FE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A74CE07-F441-4B10-BFFB-65C4A04D8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0387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slideLayout" Target="../slideLayouts/slideLayout13.xml"/><Relationship Id="rId16" Type="http://schemas.openxmlformats.org/officeDocument/2006/relationships/diagramQuickStyle" Target="../diagrams/quickStyle3.xml"/><Relationship Id="rId1" Type="http://schemas.openxmlformats.org/officeDocument/2006/relationships/themeOverride" Target="../theme/themeOverride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19" Type="http://schemas.openxmlformats.org/officeDocument/2006/relationships/image" Target="../media/image5.png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7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image" Target="../media/image9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13" Type="http://schemas.openxmlformats.org/officeDocument/2006/relationships/image" Target="../media/image10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13" Type="http://schemas.openxmlformats.org/officeDocument/2006/relationships/image" Target="../media/image11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11.xml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13" Type="http://schemas.openxmlformats.org/officeDocument/2006/relationships/image" Target="../media/image12.jpe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12" Type="http://schemas.microsoft.com/office/2007/relationships/diagramDrawing" Target="../diagrams/drawing1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2.xml"/><Relationship Id="rId11" Type="http://schemas.openxmlformats.org/officeDocument/2006/relationships/diagramColors" Target="../diagrams/colors13.xml"/><Relationship Id="rId5" Type="http://schemas.openxmlformats.org/officeDocument/2006/relationships/diagramQuickStyle" Target="../diagrams/quickStyle12.xml"/><Relationship Id="rId10" Type="http://schemas.openxmlformats.org/officeDocument/2006/relationships/diagramQuickStyle" Target="../diagrams/quickStyle13.xml"/><Relationship Id="rId4" Type="http://schemas.openxmlformats.org/officeDocument/2006/relationships/diagramLayout" Target="../diagrams/layout12.xml"/><Relationship Id="rId9" Type="http://schemas.openxmlformats.org/officeDocument/2006/relationships/diagramLayout" Target="../diagrams/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5.xml"/><Relationship Id="rId13" Type="http://schemas.openxmlformats.org/officeDocument/2006/relationships/image" Target="../media/image13.jpe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12" Type="http://schemas.microsoft.com/office/2007/relationships/diagramDrawing" Target="../diagrams/drawing1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4.xml"/><Relationship Id="rId11" Type="http://schemas.openxmlformats.org/officeDocument/2006/relationships/diagramColors" Target="../diagrams/colors15.xml"/><Relationship Id="rId5" Type="http://schemas.openxmlformats.org/officeDocument/2006/relationships/diagramQuickStyle" Target="../diagrams/quickStyle14.xml"/><Relationship Id="rId10" Type="http://schemas.openxmlformats.org/officeDocument/2006/relationships/diagramQuickStyle" Target="../diagrams/quickStyle15.xml"/><Relationship Id="rId4" Type="http://schemas.openxmlformats.org/officeDocument/2006/relationships/diagramLayout" Target="../diagrams/layout14.xml"/><Relationship Id="rId9" Type="http://schemas.openxmlformats.org/officeDocument/2006/relationships/diagramLayout" Target="../diagrams/layout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7.xml"/><Relationship Id="rId13" Type="http://schemas.openxmlformats.org/officeDocument/2006/relationships/image" Target="../media/image14.jpeg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12" Type="http://schemas.microsoft.com/office/2007/relationships/diagramDrawing" Target="../diagrams/drawing17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6.xml"/><Relationship Id="rId11" Type="http://schemas.openxmlformats.org/officeDocument/2006/relationships/diagramColors" Target="../diagrams/colors17.xml"/><Relationship Id="rId5" Type="http://schemas.openxmlformats.org/officeDocument/2006/relationships/diagramQuickStyle" Target="../diagrams/quickStyle16.xml"/><Relationship Id="rId10" Type="http://schemas.openxmlformats.org/officeDocument/2006/relationships/diagramQuickStyle" Target="../diagrams/quickStyle17.xml"/><Relationship Id="rId4" Type="http://schemas.openxmlformats.org/officeDocument/2006/relationships/diagramLayout" Target="../diagrams/layout16.xml"/><Relationship Id="rId9" Type="http://schemas.openxmlformats.org/officeDocument/2006/relationships/diagramLayout" Target="../diagrams/layout1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9.xml"/><Relationship Id="rId13" Type="http://schemas.openxmlformats.org/officeDocument/2006/relationships/image" Target="../media/image15.jpeg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12" Type="http://schemas.microsoft.com/office/2007/relationships/diagramDrawing" Target="../diagrams/drawing19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8.xml"/><Relationship Id="rId11" Type="http://schemas.openxmlformats.org/officeDocument/2006/relationships/diagramColors" Target="../diagrams/colors19.xml"/><Relationship Id="rId5" Type="http://schemas.openxmlformats.org/officeDocument/2006/relationships/diagramQuickStyle" Target="../diagrams/quickStyle18.xml"/><Relationship Id="rId10" Type="http://schemas.openxmlformats.org/officeDocument/2006/relationships/diagramQuickStyle" Target="../diagrams/quickStyle19.xml"/><Relationship Id="rId4" Type="http://schemas.openxmlformats.org/officeDocument/2006/relationships/diagramLayout" Target="../diagrams/layout18.xml"/><Relationship Id="rId9" Type="http://schemas.openxmlformats.org/officeDocument/2006/relationships/diagramLayout" Target="../diagrams/layout1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1.xml"/><Relationship Id="rId13" Type="http://schemas.openxmlformats.org/officeDocument/2006/relationships/image" Target="../media/image16.jpeg"/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12" Type="http://schemas.microsoft.com/office/2007/relationships/diagramDrawing" Target="../diagrams/drawing2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0.xml"/><Relationship Id="rId11" Type="http://schemas.openxmlformats.org/officeDocument/2006/relationships/diagramColors" Target="../diagrams/colors21.xml"/><Relationship Id="rId5" Type="http://schemas.openxmlformats.org/officeDocument/2006/relationships/diagramQuickStyle" Target="../diagrams/quickStyle20.xml"/><Relationship Id="rId10" Type="http://schemas.openxmlformats.org/officeDocument/2006/relationships/diagramQuickStyle" Target="../diagrams/quickStyle21.xml"/><Relationship Id="rId4" Type="http://schemas.openxmlformats.org/officeDocument/2006/relationships/diagramLayout" Target="../diagrams/layout20.xml"/><Relationship Id="rId9" Type="http://schemas.openxmlformats.org/officeDocument/2006/relationships/diagramLayout" Target="../diagrams/layout2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3.xml"/><Relationship Id="rId13" Type="http://schemas.openxmlformats.org/officeDocument/2006/relationships/image" Target="../media/image17.jpeg"/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12" Type="http://schemas.microsoft.com/office/2007/relationships/diagramDrawing" Target="../diagrams/drawing2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2.xml"/><Relationship Id="rId11" Type="http://schemas.openxmlformats.org/officeDocument/2006/relationships/diagramColors" Target="../diagrams/colors23.xml"/><Relationship Id="rId5" Type="http://schemas.openxmlformats.org/officeDocument/2006/relationships/diagramQuickStyle" Target="../diagrams/quickStyle22.xml"/><Relationship Id="rId10" Type="http://schemas.openxmlformats.org/officeDocument/2006/relationships/diagramQuickStyle" Target="../diagrams/quickStyle23.xml"/><Relationship Id="rId4" Type="http://schemas.openxmlformats.org/officeDocument/2006/relationships/diagramLayout" Target="../diagrams/layout22.xml"/><Relationship Id="rId9" Type="http://schemas.openxmlformats.org/officeDocument/2006/relationships/diagramLayout" Target="../diagrams/layout2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856F9CF7-E56E-4934-966A-4696B0F696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7157915"/>
              </p:ext>
            </p:extLst>
          </p:nvPr>
        </p:nvGraphicFramePr>
        <p:xfrm>
          <a:off x="673100" y="466725"/>
          <a:ext cx="6467861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7B82A52-05DD-4259-9135-1730BE1BA63B}"/>
              </a:ext>
            </a:extLst>
          </p:cNvPr>
          <p:cNvSpPr/>
          <p:nvPr/>
        </p:nvSpPr>
        <p:spPr>
          <a:xfrm>
            <a:off x="833870" y="799500"/>
            <a:ext cx="63070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>
                <a:solidFill>
                  <a:srgbClr val="002060"/>
                </a:solidFill>
              </a:rPr>
              <a:t>ПРАВОВЫЕ, ЭТИЧЕСКИЕ И ТЕХНОЛОГИЧЕСКИЕ ПРОБЛЕМЫ КВАНТОВОГО ИИ В ПОВЕДЕНЧЕСКОЙ КРИМИНАЛИСТИКЕ</a:t>
            </a:r>
            <a:endParaRPr lang="ru-RU" sz="2800">
              <a:solidFill>
                <a:srgbClr val="002060"/>
              </a:solidFill>
            </a:endParaRPr>
          </a:p>
          <a:p>
            <a:pPr algn="ctr"/>
            <a:endParaRPr lang="ru-RU" sz="2800">
              <a:solidFill>
                <a:srgbClr val="002060"/>
              </a:solidFill>
            </a:endParaRP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6C5E77EC-CE20-4EFE-97C3-CBD4B2943E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8832292"/>
              </p:ext>
            </p:extLst>
          </p:nvPr>
        </p:nvGraphicFramePr>
        <p:xfrm>
          <a:off x="376407" y="2775045"/>
          <a:ext cx="7061243" cy="625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326D3DC1-A342-4557-9A52-E4B336B8E8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9496575"/>
              </p:ext>
            </p:extLst>
          </p:nvPr>
        </p:nvGraphicFramePr>
        <p:xfrm>
          <a:off x="673099" y="3585262"/>
          <a:ext cx="6467860" cy="2400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3337AB0C-1CE7-4743-B356-E216E7FD5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420" y="1736667"/>
            <a:ext cx="3384665" cy="33846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239388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48A61E64-82F8-4E86-A229-321527FD5A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3379733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C38FF30-3E32-4719-A28D-0A3DE54D449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74999334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Объект 3">
            <a:extLst>
              <a:ext uri="{FF2B5EF4-FFF2-40B4-BE49-F238E27FC236}">
                <a16:creationId xmlns:a16="http://schemas.microsoft.com/office/drawing/2014/main" id="{D3AAA59E-4A2A-4FDE-A781-87E742595F8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A35EECC9-48C6-41F8-8662-BF32E57A4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47900"/>
            <a:ext cx="5570540" cy="3263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98099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B4B7ABB-CD3A-4B2A-A997-4E6E421293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9924864"/>
              </p:ext>
            </p:extLst>
          </p:nvPr>
        </p:nvGraphicFramePr>
        <p:xfrm>
          <a:off x="914400" y="154813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0BC68D7F-5B53-4782-AD2E-61725044F47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46854750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Объект 3">
            <a:extLst>
              <a:ext uri="{FF2B5EF4-FFF2-40B4-BE49-F238E27FC236}">
                <a16:creationId xmlns:a16="http://schemas.microsoft.com/office/drawing/2014/main" id="{0B08A007-F196-46F2-85A0-73A7A995BCD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BADA56D9-7EC9-4AB9-8295-991C6D88B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325" y="2440781"/>
            <a:ext cx="5369844" cy="3121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56327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AA6A8994-6F75-4FAE-B559-BD92A9DA60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5419969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B60B5299-66E4-4E8E-B28D-DB339590412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55379255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Объект 3">
            <a:extLst>
              <a:ext uri="{FF2B5EF4-FFF2-40B4-BE49-F238E27FC236}">
                <a16:creationId xmlns:a16="http://schemas.microsoft.com/office/drawing/2014/main" id="{8B591329-F085-4B10-B079-C38ABFB90C9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173A9B68-1B5E-4838-BBDA-A8DF57024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312" y="1929606"/>
            <a:ext cx="4143375" cy="4143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86714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7A760445-D795-41CC-9CFC-BDAD6F8161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0592770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10D67824-AB99-45E5-B976-4F660307CF4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70662463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Объект 3">
            <a:extLst>
              <a:ext uri="{FF2B5EF4-FFF2-40B4-BE49-F238E27FC236}">
                <a16:creationId xmlns:a16="http://schemas.microsoft.com/office/drawing/2014/main" id="{CA111CB2-A04D-4E03-AB67-05DF8F75D7D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065B72C2-89A0-4D20-9765-9C6B5CF62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650" y="2303727"/>
            <a:ext cx="5092700" cy="33951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33701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333D1F0A-EC0B-44DC-BC49-CE50D47233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2439673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9819CD1-FF6D-44DC-A5E5-70575E3319B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2114199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Объект 3">
            <a:extLst>
              <a:ext uri="{FF2B5EF4-FFF2-40B4-BE49-F238E27FC236}">
                <a16:creationId xmlns:a16="http://schemas.microsoft.com/office/drawing/2014/main" id="{B5BF4B7F-79A9-4545-83F6-5975DC7D6C7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6137485F-972F-40C2-9441-7E8B76644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700" y="2580481"/>
            <a:ext cx="4546600" cy="2841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29023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90DD94B0-0455-4537-B578-0F533BB4AE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3197135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264A65BB-8DFF-445D-9C74-B83B50E8CE0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89619649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Объект 3">
            <a:extLst>
              <a:ext uri="{FF2B5EF4-FFF2-40B4-BE49-F238E27FC236}">
                <a16:creationId xmlns:a16="http://schemas.microsoft.com/office/drawing/2014/main" id="{C9820EB6-ACFE-442E-BDB2-695163C3C12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864EBAF1-60C0-4050-9C8C-341D89BC0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351" y="2282825"/>
            <a:ext cx="5021298" cy="3089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78258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DDB10C6A-7B5B-4E0C-A2B4-3AF98364B6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7099491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A21E3372-20F0-4B65-8FCB-7AD2E0B6089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18677292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Объект 3">
            <a:extLst>
              <a:ext uri="{FF2B5EF4-FFF2-40B4-BE49-F238E27FC236}">
                <a16:creationId xmlns:a16="http://schemas.microsoft.com/office/drawing/2014/main" id="{B8DAAFA4-4272-433D-8164-E5751B1C8AF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6C7F02BD-D949-47E3-A3C4-1F2C846E3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314" y="2494756"/>
            <a:ext cx="4930486" cy="301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22329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CE6A0E0E-14AA-4E01-A6CC-CD48C7BBC2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1326605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AF127E49-9A8B-4B04-8C1C-B65F6BF8906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75047145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Объект 3">
            <a:extLst>
              <a:ext uri="{FF2B5EF4-FFF2-40B4-BE49-F238E27FC236}">
                <a16:creationId xmlns:a16="http://schemas.microsoft.com/office/drawing/2014/main" id="{1389CAC0-339A-4275-86BB-2641F2C368D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10242" name="Picture 2" descr="Picture background">
            <a:extLst>
              <a:ext uri="{FF2B5EF4-FFF2-40B4-BE49-F238E27FC236}">
                <a16:creationId xmlns:a16="http://schemas.microsoft.com/office/drawing/2014/main" id="{F47466F5-5D6F-4987-8BD9-81F7F4448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733" y="2534444"/>
            <a:ext cx="5215467" cy="2933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57773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22AE2E17-93DF-4279-9E70-C8809C5CB7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7628736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9D44549D-7AA3-42BF-87E8-FE498ECCC47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5705072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Объект 3">
            <a:extLst>
              <a:ext uri="{FF2B5EF4-FFF2-40B4-BE49-F238E27FC236}">
                <a16:creationId xmlns:a16="http://schemas.microsoft.com/office/drawing/2014/main" id="{E2559CF2-8CC7-4C6A-AC2C-B84294CABDE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11266" name="Picture 2" descr="Picture background">
            <a:extLst>
              <a:ext uri="{FF2B5EF4-FFF2-40B4-BE49-F238E27FC236}">
                <a16:creationId xmlns:a16="http://schemas.microsoft.com/office/drawing/2014/main" id="{342EB85C-0143-45F8-9800-8F50BBF66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666" y="2603500"/>
            <a:ext cx="4402667" cy="2476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09951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68C19366-F317-4492-9F15-4A36F84A0E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9266228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CE6250E5-2F91-4DEC-98E0-CC74D3CB30C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30946095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Объект 3">
            <a:extLst>
              <a:ext uri="{FF2B5EF4-FFF2-40B4-BE49-F238E27FC236}">
                <a16:creationId xmlns:a16="http://schemas.microsoft.com/office/drawing/2014/main" id="{E7AB413B-AD66-45FF-BE4E-F97A8BDBB4F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12290" name="Picture 2" descr="Picture background">
            <a:extLst>
              <a:ext uri="{FF2B5EF4-FFF2-40B4-BE49-F238E27FC236}">
                <a16:creationId xmlns:a16="http://schemas.microsoft.com/office/drawing/2014/main" id="{6BF185A5-BA21-4762-BFFF-D538670A8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603500"/>
            <a:ext cx="45720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57993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6A1C131C-E5D3-42AF-980D-428FF283CB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7079599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37A0D880-84BA-45EA-87B8-8345492481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87E7B3-55B5-43CF-8034-5D2835FAA1C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943666C0-C1CE-4C9A-B468-B0B6CFB32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108200"/>
            <a:ext cx="5676442" cy="37861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7423697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Небесная">
  <a:themeElements>
    <a:clrScheme name="Небесная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Небес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ppt/theme/themeOverride1.xml><?xml version="1.0" encoding="utf-8"?>
<a:themeOverride xmlns:a="http://schemas.openxmlformats.org/drawingml/2006/main">
  <a:clrScheme name="Небесная">
    <a:dk1>
      <a:sysClr val="windowText" lastClr="000000"/>
    </a:dk1>
    <a:lt1>
      <a:sysClr val="window" lastClr="FFFFFF"/>
    </a:lt1>
    <a:dk2>
      <a:srgbClr val="16476F"/>
    </a:dk2>
    <a:lt2>
      <a:srgbClr val="EBEBEB"/>
    </a:lt2>
    <a:accent1>
      <a:srgbClr val="E5B458"/>
    </a:accent1>
    <a:accent2>
      <a:srgbClr val="F77754"/>
    </a:accent2>
    <a:accent3>
      <a:srgbClr val="D8507E"/>
    </a:accent3>
    <a:accent4>
      <a:srgbClr val="BC70EE"/>
    </a:accent4>
    <a:accent5>
      <a:srgbClr val="3CA2E2"/>
    </a:accent5>
    <a:accent6>
      <a:srgbClr val="91BF77"/>
    </a:accent6>
    <a:hlink>
      <a:srgbClr val="71DDAB"/>
    </a:hlink>
    <a:folHlink>
      <a:srgbClr val="A6E4C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638</Words>
  <Application>Microsoft Office PowerPoint</Application>
  <PresentationFormat>Широкоэкранный</PresentationFormat>
  <Paragraphs>46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Symbol</vt:lpstr>
      <vt:lpstr>Тема Office</vt:lpstr>
      <vt:lpstr>Небесная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</cp:revision>
  <dcterms:created xsi:type="dcterms:W3CDTF">2024-11-12T18:07:59Z</dcterms:created>
  <dcterms:modified xsi:type="dcterms:W3CDTF">2024-11-28T09:29:48Z</dcterms:modified>
</cp:coreProperties>
</file>