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6" r:id="rId2"/>
  </p:sldMasterIdLst>
  <p:sldIdLst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5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326" y="17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ru-RU" b="1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A3D39-AB85-44F8-9847-6C0CAB2C5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D7A03A-41DD-4ECF-9B14-74AAA8F50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3C1A37-5349-4070-99FA-D6AEA2D5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2DC77-A505-4BD7-8A88-507DD5525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7D6E1D-61A0-45AF-8007-37E22F91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788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9CD4C-2394-4EEA-8EB4-187A23CA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77625-0C95-41DE-B462-B6D1B6D2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84940-8A85-48F2-8F0A-BDFFC84E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946399-2C29-4D1D-8017-58628833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F50C03-B743-45E0-BC3E-28C332546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31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F4A38-4FA3-4453-A4A2-4DE98632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5724E-564A-43EA-B5BD-1BB089C09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5E5116-EFDF-4FF4-8EAE-A2E74BC6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1FDC75-C432-4CD2-924D-9E69582DA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CA9E0-3FC3-4A4E-8A28-860D5223A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40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6E9E9-0C10-461F-A7F5-6696B4B6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CD907E-C657-41D3-930F-B527D6C6A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08B4DB-9778-40E2-B4C5-96061E45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D59257-19EB-45E6-BD9B-BF21D76E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5FDCD5-01EE-4A67-BC76-A4CD3774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B7869-9ABA-4250-99DD-FBA22BBD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21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CD8E3-C9A5-4585-AA77-B2327FC94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BB0803-26CB-4418-9479-2C2054D99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24714D-D612-4D33-BC12-5A4DF5C84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F296EA-1706-4D25-BFDF-0AC67EA3FF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D3F5AB-B7F7-451E-A872-0375B84CF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79C68A-EC90-44C3-9FE6-3EE76902D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90757E-2A87-411C-A59D-E897BAC8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B45279-8DDD-4BA3-9AB9-63F53E46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385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4F3CA-F73A-4CCC-9897-02DD8948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C115B8-F2D7-4241-9412-B5304E7CA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5877E3-C6E7-44F4-9FEA-0786DA04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4DA619-1060-4AFD-AD3D-20B69EFB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51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12B80D-F03F-467A-AA3B-C5A99AE2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41DBB31-2401-4DD2-88C9-CFC331F81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FFA12F-998B-414C-91EE-FE22A5D0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11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CE29B-563B-4F7B-8615-F603AAFF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309B7-C132-4259-A981-CE5EC56E5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DFC356-EAB0-4D7A-8A6A-EB19D2F46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EE04C2-29E3-4C9E-96FB-3BD89CCC8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092DEE-9576-4503-BB64-290DC057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5CD9CE-7D6C-48A6-BC78-59AE773B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1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E613C-CF6E-47D9-896D-822A3B4E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531731-415C-4B89-802A-D98717994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4B052F-2102-45CE-A8F8-A92DAE72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087B8C-2739-43EB-804F-A2C9AD06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1EA1B-D4E7-4577-BF2F-8EE8DC58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0F0077-E3CE-4C1E-87DA-3F2C5B59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30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70DFD-5CEE-4227-A13F-4013B3AB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907995-4DCD-4052-942F-CC3F56821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E05F0F-0E46-4584-9BF1-E96DC7E7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7A20F-2C01-4364-9531-D332B3FB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9ACF57-85F0-4E24-8492-B20D860B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81BD51-EE46-45D4-87B3-630CB8C3F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CDA4EA-DBAB-4B8D-98A8-AF1048ACD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7D389-58A2-4482-B80A-0F9798E0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8A2ED0-13CE-4C15-81DA-B592C0AEC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6A0A4-2591-4E16-899F-F68FB4E9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191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042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930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47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690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712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669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5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134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544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385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465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05B35-8951-4E1D-BBF1-3D43B8E4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2DEE7B-B635-4192-9E40-F45BA986C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546CA1-8AC5-492E-98E0-2F0841CEC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7C192F-4ACA-4CB9-BEE2-6F652DC0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31571B-E9B1-4707-BF43-7D3E49CE1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23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1647E-3048-461E-8563-D416B19A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11573-9AFD-4D0C-88E9-B213489B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608AB4-F108-4621-A7FC-66A9FD99A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6D039D-CE02-4FEC-9931-93DDF9098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C1FEE5-A11F-45EE-B1D8-3A0D436FF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422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214F-D956-4ABE-A511-7378405289D9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02DC5-6929-4A74-A7D3-44DA12F5A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2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BC2D0-7006-406C-954A-6A4C039C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19" y="3091436"/>
            <a:ext cx="7928706" cy="1680774"/>
          </a:xfrm>
        </p:spPr>
        <p:txBody>
          <a:bodyPr>
            <a:noAutofit/>
          </a:bodyPr>
          <a:lstStyle/>
          <a:p>
            <a:r>
              <a:rPr lang="ru-RU" sz="3600" b="1"/>
              <a:t>Границы права в условиях цифровой трансформации в странах СНГ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0444F-C6D2-458F-9D4B-73BFC31D49BC}"/>
              </a:ext>
            </a:extLst>
          </p:cNvPr>
          <p:cNvSpPr txBox="1"/>
          <p:nvPr/>
        </p:nvSpPr>
        <p:spPr>
          <a:xfrm>
            <a:off x="6970488" y="4913287"/>
            <a:ext cx="505367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/>
              <a:t>САИД ГУЛЯМОВ</a:t>
            </a:r>
            <a:r>
              <a:rPr lang="ru-RU" sz="2800"/>
              <a:t> </a:t>
            </a:r>
          </a:p>
          <a:p>
            <a:pPr algn="ctr"/>
            <a:r>
              <a:rPr lang="ru-RU" sz="2200" b="1"/>
              <a:t>Доктор юридических наук, Профессор, Заведующий кафедрой Киберправа, Ташкентский государственный юридический университет</a:t>
            </a:r>
            <a:endParaRPr lang="en-US" sz="2200" b="1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D3AB9D-ABB8-462E-9148-111B50F8A1C8}"/>
              </a:ext>
            </a:extLst>
          </p:cNvPr>
          <p:cNvSpPr/>
          <p:nvPr/>
        </p:nvSpPr>
        <p:spPr>
          <a:xfrm>
            <a:off x="1558843" y="64024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WWW.GULYAMOV.ORG</a:t>
            </a:r>
            <a:endParaRPr lang="ru-RU" sz="1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DA030-924B-48C0-AF3D-5926C4029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491" y="170966"/>
            <a:ext cx="1355324" cy="13553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A5FC4B-F6DF-407D-A3C9-EE14129A7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031" y="103981"/>
            <a:ext cx="1447510" cy="14454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0FF4683-94E3-4AB1-9857-96CB45723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57" y="180152"/>
            <a:ext cx="1293068" cy="12930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765EC-F0D5-47AB-BD3A-75B37E1B9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523" y="4956946"/>
            <a:ext cx="1381505" cy="1381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D0C071-688A-4F91-AADB-A3BFC7FE9E0D}"/>
              </a:ext>
            </a:extLst>
          </p:cNvPr>
          <p:cNvSpPr/>
          <p:nvPr/>
        </p:nvSpPr>
        <p:spPr>
          <a:xfrm>
            <a:off x="3854368" y="64024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WWW.CYBER-LAW.UZ</a:t>
            </a:r>
            <a:endParaRPr lang="ru-RU" sz="16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C076A0-C02D-429E-858D-2362FB9B95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362" y="1613421"/>
            <a:ext cx="2369927" cy="3158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A6D801-985E-44F2-9CDB-5EA256A54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4392" y="4939410"/>
            <a:ext cx="1397818" cy="139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0DFC7A-2672-40D9-8330-3FE087E4B6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2630" y="1679310"/>
            <a:ext cx="4141787" cy="184797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207727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22095-B8E9-47D5-A35E-BD8717CF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65B75C-804C-415C-B019-7A9253AD31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Основной тезис: Цифровая трансформация оказывает значительное влияние на правовые системы стран СНГ, требуя пересмотра существующих границ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Цель доклада: Рассмотреть, какие правовые границы следует сохранить, какие устранить и какие не допускать в процессе цифровизации.</a:t>
            </a: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B8D79F2-2C6A-4C4C-8257-ABB4BB694A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47B7E1-DE44-41C7-9E24-E45E715E5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31" y="2330449"/>
            <a:ext cx="5216769" cy="2825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955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B6A8E-F0B2-471A-868D-803D638D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Понимание границ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8E7A34-C5CD-47EC-85CB-3F4823595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Определение: Границы права — это установленные нормы и принципы, определяющие пределы правового регулирования в обществе.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Виды границ: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Традиционные: основанные на исторически сложившихся нормах и обычаях.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Инновационные: возникающие в ответ на новые технологические и социальные вызовы.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92457A6-B022-410B-A202-EFAEE98A62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0E4FF13-460E-4B41-AAE5-4B9F7F58F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246" y="2423318"/>
            <a:ext cx="5134154" cy="2834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746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25471-617C-4F60-9E56-5F5AE3BA5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1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/>
              <a:t>Влияние цифровых технологий на правовые системы СНГ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8DCCFC-398F-4177-B3AD-A751F884CD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Основные аспекты: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Автоматизация процессов: внедрение электронных судов и цифровых реестров.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коммерция: развитие онлайн-торговли и цифровых 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Кибербезопасность: необходимость защиты данных и предотвращения киберпреступлений.</a:t>
            </a: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F8E8276-B87D-4620-91D2-90E0E3D105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DC18C87-9964-4EAA-A6AD-6EFC58EC1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2120899"/>
            <a:ext cx="5018088" cy="3560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321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AF33D-1FE8-4D63-B104-5720412F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Границы права, которые следует сохранить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1C635E-0A38-4329-9D14-F19ABC705A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Принципы: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прав человека: соблюдение международных стандартов, таких как Всеобщая декларация прав человека (1948).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Суверенитет государства: обеспечение национальной безопасности и независимости.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определенность: гарантия стабильности и предсказуемости правовых норм.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BC12FF2-7650-43EF-B9B2-039C8462B5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3E82D12-8C52-42A8-BC9C-66C047E3D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2339182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94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9C581-DC91-4142-8ABB-CE43B91A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Границы права, которые следует устранить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E38126-9086-4380-ACF9-270CEA02CD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Примеры: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Избыточная бюрократия: упрощение процедур и снижение административных барьеров.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Ограничения на цифровые инновации: обновление законодательства для поддержки технологического прогресса.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Устаревшие нормы: отмена законов, не соответствующих современным реалиям.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DDBFB27-0CEA-4A63-8107-944A997D3D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FA358A5-5734-4752-ADF0-17606E3B2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2346325"/>
            <a:ext cx="457200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925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9C25A-B3B4-4C92-A665-1AF2C6B9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Границы права, которые следует предотвратить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A392D-C824-4E75-9B8C-671CC23FCB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Риски: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Цифровое неравенство: недопущение дискриминации в доступе к технологиям.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Нарушение конфиденциальности: обеспечение защиты персональных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Злоупотребление технологиями: предотвращение использования ИИ и других технологий в ущерб обществу.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457CD4AA-9E56-4E76-A269-9F72B8AE4D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6EF9E45-393A-4C1A-87D1-686BFEC97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2491582"/>
            <a:ext cx="45720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765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83D1F-FDB1-481F-BE9A-AD279C916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Международный опыт и его применение в СНГ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7146EC-3E87-486D-BBFD-506A8DEFCF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Примеры: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(2018): европейский регламент по защите данных как модель для стран СНГ.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Киберконвенция Совета Европы (2001): международные стандарты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Эстония: успешная цифровизация государственных услуг.</a:t>
            </a: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44BD684-2EA7-4EE9-9658-E099F40760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AB4544F-658A-4A73-B209-E68B62D51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2209799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365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034AA-097C-4EE0-AED0-4227951E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/>
              <a:t>Рекомендации по сохранению необходимых границ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009533-0A37-4BE4-B805-616550CF04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Меры: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Обновление законодательства: регулярный пересмотр норм с учетом технологических изменений.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Образование и просвещение: повышение цифровой грамотности населения.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сотрудничество: обмен опытом и лучшими практиками.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450A772-AA3C-418A-B7EB-53AE52925A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F915618-907C-40C0-A601-8059CF685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577307"/>
            <a:ext cx="457200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699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EE01A-5C22-4822-A149-50A0FAB7A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1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/>
              <a:t>Рекомендации по устранению устаревших границ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BF7A57-E46D-4E37-B9DF-9B44EA5363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Шаги: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Дерегулирование: снижение избыточных нормативных требований.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инноваций: поддержка стартапов и технологических инициатив.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Гибкость права: создание условий для адаптации к новым технологиям.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68476A8-0C23-48E1-97E1-00624A57F2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5B41B40-4558-4076-85CD-0F2B1F927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299" y="2355849"/>
            <a:ext cx="5503333" cy="2889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77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9CDA0F-98FA-4347-AA4C-60D667C1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1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/>
              <a:t>Рекомендации по предотвращению нежелательных границ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3B51F6-E405-42FC-BAEA-6EB5626484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Действия: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стандарты: разработка норм использования ИИ и других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Мониторинг и контроль: создание органов, отслеживающих соблюдение цифровых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Общественное участие: вовлечение граждан в процесс цифровизации.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B94605D-5FAE-41BF-AEE1-00B9E669F3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4224B78-D285-4975-901D-827C48244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2400299"/>
            <a:ext cx="4572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671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719A1-052A-470A-802D-043F4F715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65D01A-123C-4AC1-BACD-79E6DFAA72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Вывод: Цифровая трансформация требует внимательного подхода к границам права. Сохранение фундаментальных принципов, устранение устаревших норм и предотвращение новых рисков обеспечат гармоничное развитие правовых систем стран СНГ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Призыв к действию: Активное участие всех заинтересованных сторон в процессе цифровизации и правовой адаптации.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0D8114C-C77B-4C4F-88FC-9D5667D4A4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5F85D80-9E43-4B9B-8353-FE72A50D1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452" y="1993898"/>
            <a:ext cx="5314952" cy="3543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468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504</Words>
  <Application>Microsoft Office PowerPoint</Application>
  <PresentationFormat>Широкоэкранный</PresentationFormat>
  <Paragraphs>90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1_Тема Office</vt:lpstr>
      <vt:lpstr>Office Theme</vt:lpstr>
      <vt:lpstr>Границы права в условиях цифровой трансформации в странах СНГ</vt:lpstr>
      <vt:lpstr>Введение </vt:lpstr>
      <vt:lpstr>Понимание границ права </vt:lpstr>
      <vt:lpstr>Влияние цифровых технологий на правовые системы СНГ </vt:lpstr>
      <vt:lpstr>Границы права, которые следует сохранить </vt:lpstr>
      <vt:lpstr>Границы права, которые следует устранить </vt:lpstr>
      <vt:lpstr>Границы права, которые следует предотвратить </vt:lpstr>
      <vt:lpstr>Международный опыт и его применение в СНГ </vt:lpstr>
      <vt:lpstr>Рекомендации по сохранению необходимых границ</vt:lpstr>
      <vt:lpstr>Рекомендации по устранению устаревших границ </vt:lpstr>
      <vt:lpstr>Рекомендации по предотвращению нежелательных границ </vt:lpstr>
      <vt:lpstr>Заключение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User</dc:creator>
  <cp:lastModifiedBy>User</cp:lastModifiedBy>
  <cp:revision>2</cp:revision>
  <dcterms:created xsi:type="dcterms:W3CDTF">2024-11-17T12:52:35Z</dcterms:created>
  <dcterms:modified xsi:type="dcterms:W3CDTF">2024-11-17T13:05:08Z</dcterms:modified>
</cp:coreProperties>
</file>