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sldIdLst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35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02" y="1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ru-RU" b="1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D7976-5BC8-451C-AE9D-B40104ACC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52E70D-E48A-4495-9392-62E728438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9682A9-F06E-4C16-8CE1-66099ADB1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4DDE09-48C2-40A0-95BE-164C5635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AB7094-805C-4E27-82C3-1DD3493EE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6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B930F-3630-4A5C-B2ED-F4D3B9A26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C86E69-53DE-4DBC-A1E8-D3C34A070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1809C7-B4D3-49CF-BFA7-602E5A53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4057EC-D613-4C40-A066-8FB400CA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054269-ADE3-4534-AF45-03B089E2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82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9D500-073F-4C7E-89E1-135B18512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50FFAF-637A-4E6B-A7C7-D07D86EA7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F0351-74DF-453F-B92D-801BABDC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3C5615-6A95-4D7C-9186-08025E378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A66B6A-9F31-486F-B526-8A50D9D95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55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EC1D3-7C18-42F4-B449-5005406F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63815-3313-4952-80D1-7076E09B7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5F090B-3EB5-4AF5-A64E-67D412938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239802-25D4-4B62-96CC-DA38C509A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B98325-605D-47CA-B413-80D2DC8D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7C9F20-06C9-4FDF-923E-7594720F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81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1703-8727-47E3-8992-FD7EE78E2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20BB18-0B71-44E6-8864-10BDBABDF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CCC971-04D8-4B5D-8D93-0F0BEBD8A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FAF65F-8E72-4E34-B319-F9DE59CC8E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7E3E08-1175-4123-9818-73945BBF28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C7CAB8-EC4A-4466-A8B1-E1C799452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90A77A-3234-4A32-9850-CE3C23726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44C1CB8-8ADC-4AA5-B2B8-CF13D3E3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41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0740B-71FB-44F8-879E-3DE2AF1E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D3DD4C6-81B1-43CE-966F-A12CEE8B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2A5BDB-1297-4F87-9AD4-7996DCFE9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F8A43A-74BF-48B7-9A50-E3C85C184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01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1B22F5-2C27-4933-8496-0E35CBE9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A37327-502B-40C2-AFF5-73D2A4BD3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9FF172-DF37-4A74-A5BB-42CEBFDFB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7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03E9E-7F34-404B-83F0-CD1B6F3A6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09D9E9-A671-4B5B-9EC7-D7E67D8B1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3D25DE-12B5-4C8C-B04F-1D8FE6A37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1E36BE-21F0-4885-926C-48B41462C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A59AD1-F86D-4ABA-8237-68BFF08D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4CC3EC-6ED4-4D7F-BFC1-3EC73C23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9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E881D-DDA3-41EB-B1FA-D8FC85C2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F754C1-910B-4A52-9FC9-ED48048B8A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89706F-4220-4132-BE9C-0104ACA3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21DCA9-109C-4649-8F86-80B3BFAB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059333-7A09-4E2C-B258-7385225E3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76CA7B-E85C-4798-A26C-4FEBE523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7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BFD5E-2366-4E8E-AD63-AC08905C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AA4BE0-7C92-461A-9B51-216F7A439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15F7BF-548E-41B3-8125-3606C748A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7A1CE4-67E9-4A13-9F83-905A2DD1C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A0A25-92AE-4462-8AA0-D00BC342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29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775C05A-692B-4EA1-BD60-0FC0529A6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DC6245-5766-42AB-9E3D-DB6E431D8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F52A3B-B4BD-4AE3-AC08-81E88A77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C37AC0-73CC-4495-AE94-2A57F7B6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06305E-56D8-4482-9475-3FE7F6DF9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887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C6729-BD8C-41E7-9EF6-FC732656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A4B246-CFC0-4C67-B92A-87B87D90E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10429-16CF-4E46-A600-D5FCB8A94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9FA3A1-0077-413B-BB3A-0A2030C67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540E30-2026-4BA7-9D43-EE3ED75A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438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A3D39-AB85-44F8-9847-6C0CAB2C5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D7A03A-41DD-4ECF-9B14-74AAA8F50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3C1A37-5349-4070-99FA-D6AEA2D5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2DC77-A505-4BD7-8A88-507DD552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7D6E1D-61A0-45AF-8007-37E22F91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975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9CD4C-2394-4EEA-8EB4-187A23CA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77625-0C95-41DE-B462-B6D1B6D2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84940-8A85-48F2-8F0A-BDFFC84E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946399-2C29-4D1D-8017-58628833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F50C03-B743-45E0-BC3E-28C33254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31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F4A38-4FA3-4453-A4A2-4DE98632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5724E-564A-43EA-B5BD-1BB089C09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5E5116-EFDF-4FF4-8EAE-A2E74BC6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1FDC75-C432-4CD2-924D-9E69582D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CA9E0-3FC3-4A4E-8A28-860D5223A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29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6E9E9-0C10-461F-A7F5-6696B4B6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CD907E-C657-41D3-930F-B527D6C6A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08B4DB-9778-40E2-B4C5-96061E45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D59257-19EB-45E6-BD9B-BF21D76E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5FDCD5-01EE-4A67-BC76-A4CD3774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B7869-9ABA-4250-99DD-FBA22BBD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30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CD8E3-C9A5-4585-AA77-B2327FC9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B0803-26CB-4418-9479-2C2054D99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24714D-D612-4D33-BC12-5A4DF5C84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F296EA-1706-4D25-BFDF-0AC67EA3F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D3F5AB-B7F7-451E-A872-0375B84CF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79C68A-EC90-44C3-9FE6-3EE76902D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90757E-2A87-411C-A59D-E897BAC8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B45279-8DDD-4BA3-9AB9-63F53E46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7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4F3CA-F73A-4CCC-9897-02DD8948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115B8-F2D7-4241-9412-B5304E7CA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5877E3-C6E7-44F4-9FEA-0786DA0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4DA619-1060-4AFD-AD3D-20B69EFB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317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12B80D-F03F-467A-AA3B-C5A99AE2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41DBB31-2401-4DD2-88C9-CFC331F8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FFA12F-998B-414C-91EE-FE22A5D0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82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E29B-563B-4F7B-8615-F603AAFF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309B7-C132-4259-A981-CE5EC56E5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DFC356-EAB0-4D7A-8A6A-EB19D2F46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EE04C2-29E3-4C9E-96FB-3BD89CCC8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092DEE-9576-4503-BB64-290DC057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CD9CE-7D6C-48A6-BC78-59AE773B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979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E613C-CF6E-47D9-896D-822A3B4E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531731-415C-4B89-802A-D98717994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4B052F-2102-45CE-A8F8-A92DAE72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087B8C-2739-43EB-804F-A2C9AD06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1EA1B-D4E7-4577-BF2F-8EE8DC58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F0077-E3CE-4C1E-87DA-3F2C5B59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53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70DFD-5CEE-4227-A13F-4013B3AB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907995-4DCD-4052-942F-CC3F56821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E05F0F-0E46-4584-9BF1-E96DC7E7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7A20F-2C01-4364-9531-D332B3FB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9ACF57-85F0-4E24-8492-B20D860B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115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81BD51-EE46-45D4-87B3-630CB8C3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CDA4EA-DBAB-4B8D-98A8-AF1048ACD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7D389-58A2-4482-B80A-0F9798E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8A2ED0-13CE-4C15-81DA-B592C0AEC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6A0A4-2591-4E16-899F-F68FB4E9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887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368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68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624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240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09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924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3376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11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2653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721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112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05B35-8951-4E1D-BBF1-3D43B8E4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2DEE7B-B635-4192-9E40-F45BA986C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546CA1-8AC5-492E-98E0-2F0841CEC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7C192F-4ACA-4CB9-BEE2-6F652DC0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31571B-E9B1-4707-BF43-7D3E49CE1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17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807EC-6E2A-4ADE-8DB2-560C7427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2B1F1F-A1F4-420D-8820-AC96DFAD2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3624F1-0B1F-4AEA-AB8D-BCD3690DF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79E8DB-065D-422D-8C75-4F117CF86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016DAB-DEA6-4A9D-9D4F-EA992D233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34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1647E-3048-461E-8563-D416B19A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11573-9AFD-4D0C-88E9-B213489B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608AB4-F108-4621-A7FC-66A9FD99A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6D039D-CE02-4FEC-9931-93DDF9098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C1FEE5-A11F-45EE-B1D8-3A0D436FF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6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1A14-D6B2-4CCF-B84E-5778DEFE8D21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E9592-564D-403F-8408-CA0D91A89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80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2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BC2D0-7006-406C-954A-6A4C039C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372" y="2824382"/>
            <a:ext cx="6459991" cy="1680774"/>
          </a:xfrm>
        </p:spPr>
        <p:txBody>
          <a:bodyPr>
            <a:noAutofit/>
          </a:bodyPr>
          <a:lstStyle/>
          <a:p>
            <a:r>
              <a:rPr lang="ru-RU" sz="4400" b="1"/>
              <a:t> «Инсайт к правовому статусу квантового искусственного интеллекта"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0444F-C6D2-458F-9D4B-73BFC31D49BC}"/>
              </a:ext>
            </a:extLst>
          </p:cNvPr>
          <p:cNvSpPr txBox="1"/>
          <p:nvPr/>
        </p:nvSpPr>
        <p:spPr>
          <a:xfrm>
            <a:off x="6845452" y="4708979"/>
            <a:ext cx="505367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/>
              <a:t>САИД ГУЛЯМОВ</a:t>
            </a:r>
            <a:r>
              <a:rPr lang="ru-RU" sz="2800"/>
              <a:t> </a:t>
            </a:r>
          </a:p>
          <a:p>
            <a:pPr algn="ctr"/>
            <a:r>
              <a:rPr lang="ru-RU" sz="2200" b="1"/>
              <a:t>Доктор юридических наук, Профессор, Заведующий кафедрой Киберправа, Ташкентский государственный юридический университет</a:t>
            </a:r>
            <a:endParaRPr lang="en-US" sz="2200" b="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D3AB9D-ABB8-462E-9148-111B50F8A1C8}"/>
              </a:ext>
            </a:extLst>
          </p:cNvPr>
          <p:cNvSpPr/>
          <p:nvPr/>
        </p:nvSpPr>
        <p:spPr>
          <a:xfrm>
            <a:off x="1558843" y="64024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WWW.GULYAMOV.ORG</a:t>
            </a:r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DA030-924B-48C0-AF3D-5926C402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91" y="170966"/>
            <a:ext cx="1355324" cy="13553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A5FC4B-F6DF-407D-A3C9-EE14129A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031" y="103981"/>
            <a:ext cx="1447510" cy="14454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FF4683-94E3-4AB1-9857-96CB45723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57" y="180152"/>
            <a:ext cx="1293068" cy="12930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765EC-F0D5-47AB-BD3A-75B37E1B9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523" y="4956946"/>
            <a:ext cx="1381505" cy="138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0C071-688A-4F91-AADB-A3BFC7FE9E0D}"/>
              </a:ext>
            </a:extLst>
          </p:cNvPr>
          <p:cNvSpPr/>
          <p:nvPr/>
        </p:nvSpPr>
        <p:spPr>
          <a:xfrm>
            <a:off x="3854368" y="64024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WWW.CYBER-LAW.UZ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C076A0-C02D-429E-858D-2362FB9B95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27" y="1473220"/>
            <a:ext cx="2369927" cy="315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6D801-985E-44F2-9CDB-5EA256A54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4392" y="4939410"/>
            <a:ext cx="1397818" cy="139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07727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BC1D0-6DFB-44BD-8AA5-5704F076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ADDEC7-DAB0-4D41-9170-1AC1849B58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Тематика правового статуса квантового искусственного интеллекта приобретает особую актуальность в контексте стремительного развития технологий и трансформации традиционных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Отсутствие специализированной нормативной базы для регулирования квантового искусственного интеллекта требует тщательного анализа существующих правовых механизмов.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заблаговременно сформировать эффективную систему правового регулирования, обеспечивающую баланс между инновационным развитием и защитой общественных интересов.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F326E9-ADD2-4E6B-BBC4-493CB091FC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11909D1-677F-478E-8214-CBC89A8DB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38389"/>
            <a:ext cx="5604802" cy="3056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81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07D04-61CD-464E-9DEA-D7142671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Адаптация правовых основ и этических норм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2CA236-7FC9-4323-8F38-FC87D4669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настоящее время не существует согласованных на международном уровне принципов или модельных законов для систем квантового искусственного интеллекта.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Существующие этические принципы основаны на устаревших парадигмах искусственного интеллекта и не учитывают сложные рассуждающие способности квантовых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соответствующих правовых основ и этических норм остается критически недостаточно изученной территорией, учитывая новизну этих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3EE472-A29F-420E-891F-ECA463AA45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028CBA-18E8-4474-A4BC-6AC11E49F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480310"/>
            <a:ext cx="4572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894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C2334-5029-4B83-BDF8-794DC40D4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Ключевые отличия традиционного и квантового искусственного интеллекта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F74260-6AB8-4B52-A50F-904CEFBC33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Традиционный искусственный интеллект опирается на архитектуры классических вычислений и статистические методы обучения, применяемые к узким обучающим наборам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Квантовый искусственный интеллект использует экспоненциальную вычислительную мощность квантовых вычислений для массового улучшения способностей анализировать сложные многомерные 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отличие от традиционного искусственного интеллекта, квантовый демонстрирует более автономное принятие решений и продвинутые когнитивные способности с ограниченной прозрачностью.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C74157-0E06-4537-9743-0028982887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0E6D9EA-60B0-4080-BBE0-1C82CAA07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610" y="2480310"/>
            <a:ext cx="5181600" cy="2720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616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757E-6F59-42D1-891B-4AA30532C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Сравнение атрибутов субъекта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65394D-F922-4574-8A84-C2550F53B4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Традиционный искусственный интеллект не обладает ключевыми атрибутами юридического лица, такими как сознание, чувствительность, целенаправленность и свобода воли.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квантового искусственного интеллекта существенно превзойдут возможности мышления традиционного, но по-прежнему будут уступать в творческом мышлении и этических суждениях.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Повышенная автономность квантового искусственного интеллекта требует разработки специализированных нормативных актов для защиты индивидуального и коллективного благополучия.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D4DD7B-70A8-4D66-8CF4-F716854F1F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C64BDEB-01A1-4D59-839A-D185D0E6A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1943100"/>
            <a:ext cx="5389563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025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1ECE9-98D7-4E09-B708-5921C2FB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Процедурные различия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8BF8A3-9A87-4C24-BC66-0A4A269128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Классические алгоритмы традиционного искусственного интеллекта опираются на предопределенную, детерминистическую логику без гибкости.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алгоритмы используют вероятностный вывод, суперпозицию состояний и эффекты запутывания, повышая адаптивность и эффективность.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Отсутствие объяснимости квантового искусственного интеллекта создает проблемы с подотчетностью и определением ответственности, требующие комплексного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750924-D783-4785-A6A8-874B044B3E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46F44111-92DD-42EB-A346-54812C699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644" y="1962785"/>
            <a:ext cx="4912156" cy="3272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181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593BD-057E-49AB-82DB-B5AA16BEC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Оценка правового статуса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4A1781-64EB-46B2-BEB9-5E86F47AA0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субъекта определяет его положение в правовой системе, охватывая возможности, права, обязанности и ответственность.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Ключевым фактором правового статуса является наличие правосубъектности - юридического признания и способности быть носителем прав и обязанностей.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Современный искусственный интеллект не обладает атрибутами, необходимыми для полной правосубъектности согласно классическим доктринам.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818F13-BB4F-4D8B-A227-EB54C2B7CE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E6706C88-42A8-469B-8DE6-BA3F5B65F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840" y="2169795"/>
            <a:ext cx="5508915" cy="3088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02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7D53C-F71D-4880-BE81-D50DA0E4D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Оценка правовой субъективности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C79AC0-8985-463C-B945-1F333913AC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когнитивных способностей квантового искусственного интеллекта может позволить ему соответствовать традиционным юридическим критериям личности.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Современный квантовый искусственный интеллект остается относительно узким и непредсказуемым для наделения полной правосубъектностью.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Пошаговый подход с ограниченной правовой субъективностью может обеспечить продуктивные юридические взаимодействия в определенных рамках.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2E0D3C-67A8-4BCE-915B-A9B1612EA3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A6C8E1B2-C4B3-4DCF-BC00-E9462C037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331720"/>
            <a:ext cx="5445760" cy="3063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323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8F7EF-EE71-446B-BB88-A87727E62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Права интеллектуальной собственности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55DD80-8574-4D75-9FE7-28FD11821B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интеллектуальной собственности предоставляют исключительные права человеческим создателям, исключая искусственный интеллект.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Квантовый искусственный интеллект вскоре может автономно генерировать творческие работы, достойные защиты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Существуют предложения признать системы искусственного интеллекта юридическими изобретателями, что требует законодательных реформ.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1535B6-0B2A-417F-B5E8-57E13FD847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C5E91A0-F435-49BF-8229-23F52F48F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123" y="2341312"/>
            <a:ext cx="4430077" cy="3319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95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74D79-BB97-4BBE-BE40-2D5F4D241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Этические кодексы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41B83B-EAF8-484D-826C-D043099B16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Кодексы этики формулируют ценности и принципы для направления разработки искусственного интеллекта к морально правильным целям.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функции включают защиту прав человека, предотвращение вреда и повышение общественного доверия.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Кодексы существуют на корпоративном, национальном и международном уровнях, требуя продуманного синтеза идей.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FBAFE8-9C03-4AA6-9076-B876E9D023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59F93A8A-58A1-4829-80A2-0EB1FC316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76341"/>
            <a:ext cx="5424732" cy="304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00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A2D14-B946-46F1-A49E-AF9495EB7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Квантовая этика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F63601-EAE4-4647-A205-DE4B1AFE77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Квантовая этика переосмысливает традиционные конструкции с использованием идей неопределенности и эффектов наблюдателя.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принципы включают содействие благу человека, максимизацию объяснимости и обеспечение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Вероятностная природа квантового искусственного интеллекта требует инновационных технических решений и адаптивных структур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72B9E4-9FFE-4D77-A08E-D86723E63D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0AE79516-B26B-49BB-ACEC-F26BFC748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485" y="2171700"/>
            <a:ext cx="524192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31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D19088-6F8D-4C4B-9086-B1CD20D4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705E81-B662-4559-ACEB-7768C3ED81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Исследование рассмотрело важные юридические и этические вопросы развития квантового искусственного интеллекта.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Проведен глубокий сравнительный анализ различий между квантовым и традиционным искусственным интеллектом.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Предложены специализированные решения в области управления для новых результатов квантового искусственного интеллекта.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B0371E-7BB0-4E10-A589-96B7D78190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ru-RU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4397B008-2BEB-4293-9468-B5244E986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440" y="2541111"/>
            <a:ext cx="5191760" cy="2920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043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624</Words>
  <Application>Microsoft Office PowerPoint</Application>
  <PresentationFormat>Широкоэкранный</PresentationFormat>
  <Paragraphs>74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1_Тема Office</vt:lpstr>
      <vt:lpstr>Office Theme</vt:lpstr>
      <vt:lpstr> «Инсайт к правовому статусу квантового искусственного интеллекта"</vt:lpstr>
      <vt:lpstr>Введение </vt:lpstr>
      <vt:lpstr>Адаптация правовых основ и этических норм </vt:lpstr>
      <vt:lpstr>Ключевые отличия традиционного и квантового искусственного интеллекта </vt:lpstr>
      <vt:lpstr>Сравнение атрибутов субъекта </vt:lpstr>
      <vt:lpstr>Процедурные различия </vt:lpstr>
      <vt:lpstr>Оценка правового статуса </vt:lpstr>
      <vt:lpstr>Оценка правовой субъективности </vt:lpstr>
      <vt:lpstr>Права интеллектуальной собственности </vt:lpstr>
      <vt:lpstr>Этические кодексы </vt:lpstr>
      <vt:lpstr>Квантовая этика </vt:lpstr>
      <vt:lpstr>Заключение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«Инсайт к правовому статусу квантового искусственного интеллекта"</dc:title>
  <dc:creator>User</dc:creator>
  <cp:lastModifiedBy>User</cp:lastModifiedBy>
  <cp:revision>4</cp:revision>
  <dcterms:created xsi:type="dcterms:W3CDTF">2024-11-28T08:07:40Z</dcterms:created>
  <dcterms:modified xsi:type="dcterms:W3CDTF">2024-11-28T08:12:47Z</dcterms:modified>
</cp:coreProperties>
</file>